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5"/>
  </p:notesMasterIdLst>
  <p:sldIdLst>
    <p:sldId id="260" r:id="rId2"/>
    <p:sldId id="258" r:id="rId3"/>
    <p:sldId id="276" r:id="rId4"/>
    <p:sldId id="279" r:id="rId5"/>
    <p:sldId id="280" r:id="rId6"/>
    <p:sldId id="282" r:id="rId7"/>
    <p:sldId id="283" r:id="rId8"/>
    <p:sldId id="284" r:id="rId9"/>
    <p:sldId id="285" r:id="rId10"/>
    <p:sldId id="286" r:id="rId11"/>
    <p:sldId id="287" r:id="rId12"/>
    <p:sldId id="288" r:id="rId13"/>
    <p:sldId id="268" r:id="rId14"/>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10"/>
    <p:restoredTop sz="34469"/>
  </p:normalViewPr>
  <p:slideViewPr>
    <p:cSldViewPr snapToGrid="0">
      <p:cViewPr varScale="1">
        <p:scale>
          <a:sx n="32" d="100"/>
          <a:sy n="32" d="100"/>
        </p:scale>
        <p:origin x="3536" y="176"/>
      </p:cViewPr>
      <p:guideLst/>
    </p:cSldViewPr>
  </p:slideViewPr>
  <p:notesTextViewPr>
    <p:cViewPr>
      <p:scale>
        <a:sx n="1" d="1"/>
        <a:sy n="1" d="1"/>
      </p:scale>
      <p:origin x="0" y="0"/>
    </p:cViewPr>
  </p:notesTextViewPr>
  <p:notesViewPr>
    <p:cSldViewPr snapToGrid="0">
      <p:cViewPr varScale="1">
        <p:scale>
          <a:sx n="82" d="100"/>
          <a:sy n="82" d="100"/>
        </p:scale>
        <p:origin x="399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8CB3F6-866D-AF46-9D96-1C9FAD969A8C}"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US"/>
        </a:p>
      </dgm:t>
    </dgm:pt>
    <dgm:pt modelId="{9265AB40-E2CD-D341-9A09-AA2215D659B6}">
      <dgm:prSet phldrT="[Text]" phldr="1"/>
      <dgm:spPr/>
      <dgm:t>
        <a:bodyPr/>
        <a:lstStyle/>
        <a:p>
          <a:endParaRPr lang="en-US" dirty="0"/>
        </a:p>
      </dgm:t>
    </dgm:pt>
    <dgm:pt modelId="{9B9344D7-62DE-264D-9895-4588EAD8CAED}" type="parTrans" cxnId="{EA0A0916-60FE-454B-96DB-333761398D07}">
      <dgm:prSet/>
      <dgm:spPr/>
      <dgm:t>
        <a:bodyPr/>
        <a:lstStyle/>
        <a:p>
          <a:endParaRPr lang="en-US"/>
        </a:p>
      </dgm:t>
    </dgm:pt>
    <dgm:pt modelId="{7AB67F10-9ACD-624C-9613-F0AA62DDA163}" type="sibTrans" cxnId="{EA0A0916-60FE-454B-96DB-333761398D07}">
      <dgm:prSet/>
      <dgm:spPr/>
      <dgm:t>
        <a:bodyPr/>
        <a:lstStyle/>
        <a:p>
          <a:endParaRPr lang="en-US"/>
        </a:p>
      </dgm:t>
    </dgm:pt>
    <dgm:pt modelId="{2F51C5FD-5F03-2445-9FE5-BBA862355C4E}">
      <dgm:prSet phldrT="[Text]" phldr="1"/>
      <dgm:spPr/>
      <dgm:t>
        <a:bodyPr/>
        <a:lstStyle/>
        <a:p>
          <a:endParaRPr lang="en-US" dirty="0"/>
        </a:p>
      </dgm:t>
    </dgm:pt>
    <dgm:pt modelId="{D1E075AD-591C-FD44-8A5F-8E9B6581C2B1}" type="parTrans" cxnId="{92F1A785-E148-4748-A5C7-800ADE02DDBC}">
      <dgm:prSet/>
      <dgm:spPr/>
      <dgm:t>
        <a:bodyPr/>
        <a:lstStyle/>
        <a:p>
          <a:endParaRPr lang="en-US"/>
        </a:p>
      </dgm:t>
    </dgm:pt>
    <dgm:pt modelId="{BDE7F311-57B9-D743-886E-C08917F468C1}" type="sibTrans" cxnId="{92F1A785-E148-4748-A5C7-800ADE02DDBC}">
      <dgm:prSet/>
      <dgm:spPr/>
      <dgm:t>
        <a:bodyPr/>
        <a:lstStyle/>
        <a:p>
          <a:endParaRPr lang="en-US"/>
        </a:p>
      </dgm:t>
    </dgm:pt>
    <dgm:pt modelId="{65564119-A95A-814B-9585-43FFD1D59864}">
      <dgm:prSet phldrT="[Text]" phldr="1"/>
      <dgm:spPr/>
      <dgm:t>
        <a:bodyPr/>
        <a:lstStyle/>
        <a:p>
          <a:endParaRPr lang="en-US" dirty="0"/>
        </a:p>
      </dgm:t>
    </dgm:pt>
    <dgm:pt modelId="{CA7DE051-7236-DB41-8B13-676E7D517D26}" type="parTrans" cxnId="{E73AC8A3-E124-EB4E-BB7A-3E20E1A3211B}">
      <dgm:prSet/>
      <dgm:spPr/>
      <dgm:t>
        <a:bodyPr/>
        <a:lstStyle/>
        <a:p>
          <a:endParaRPr lang="en-US"/>
        </a:p>
      </dgm:t>
    </dgm:pt>
    <dgm:pt modelId="{846CB575-9841-A34A-BF2E-ABD68CD59CFC}" type="sibTrans" cxnId="{E73AC8A3-E124-EB4E-BB7A-3E20E1A3211B}">
      <dgm:prSet/>
      <dgm:spPr/>
      <dgm:t>
        <a:bodyPr/>
        <a:lstStyle/>
        <a:p>
          <a:endParaRPr lang="en-US"/>
        </a:p>
      </dgm:t>
    </dgm:pt>
    <dgm:pt modelId="{5B21A200-E534-354C-B8D9-FF2D84A77722}">
      <dgm:prSet phldrT="[Text]" phldr="1"/>
      <dgm:spPr/>
      <dgm:t>
        <a:bodyPr/>
        <a:lstStyle/>
        <a:p>
          <a:endParaRPr lang="en-US" dirty="0"/>
        </a:p>
      </dgm:t>
    </dgm:pt>
    <dgm:pt modelId="{8E553D5A-514E-A540-BF20-03DC5D5BB40B}" type="parTrans" cxnId="{5EAD07C0-B4FA-7446-B3B0-A8BF04672607}">
      <dgm:prSet/>
      <dgm:spPr/>
      <dgm:t>
        <a:bodyPr/>
        <a:lstStyle/>
        <a:p>
          <a:endParaRPr lang="en-US"/>
        </a:p>
      </dgm:t>
    </dgm:pt>
    <dgm:pt modelId="{CAD5D067-51F5-6F4E-BF08-3613F4BBB687}" type="sibTrans" cxnId="{5EAD07C0-B4FA-7446-B3B0-A8BF04672607}">
      <dgm:prSet/>
      <dgm:spPr/>
      <dgm:t>
        <a:bodyPr/>
        <a:lstStyle/>
        <a:p>
          <a:endParaRPr lang="en-US"/>
        </a:p>
      </dgm:t>
    </dgm:pt>
    <dgm:pt modelId="{A406AC98-2B40-BC47-B744-9B3837BD7BCE}">
      <dgm:prSet phldrT="[Text]" phldr="1"/>
      <dgm:spPr/>
      <dgm:t>
        <a:bodyPr/>
        <a:lstStyle/>
        <a:p>
          <a:endParaRPr lang="en-US" dirty="0"/>
        </a:p>
      </dgm:t>
    </dgm:pt>
    <dgm:pt modelId="{C4D229CE-118E-2542-9BCB-FDCB651C5C44}" type="parTrans" cxnId="{7E71449B-52C3-C348-B6B9-AFC96E600E94}">
      <dgm:prSet/>
      <dgm:spPr/>
      <dgm:t>
        <a:bodyPr/>
        <a:lstStyle/>
        <a:p>
          <a:endParaRPr lang="en-US"/>
        </a:p>
      </dgm:t>
    </dgm:pt>
    <dgm:pt modelId="{225A81D1-0A69-584F-BF27-E0F39150FAAD}" type="sibTrans" cxnId="{7E71449B-52C3-C348-B6B9-AFC96E600E94}">
      <dgm:prSet/>
      <dgm:spPr/>
      <dgm:t>
        <a:bodyPr/>
        <a:lstStyle/>
        <a:p>
          <a:endParaRPr lang="en-US"/>
        </a:p>
      </dgm:t>
    </dgm:pt>
    <dgm:pt modelId="{BE803252-3F12-C748-A81D-E0B5D52A6884}">
      <dgm:prSet phldrT="[Text]" phldr="1"/>
      <dgm:spPr/>
      <dgm:t>
        <a:bodyPr/>
        <a:lstStyle/>
        <a:p>
          <a:endParaRPr lang="en-US" dirty="0"/>
        </a:p>
      </dgm:t>
    </dgm:pt>
    <dgm:pt modelId="{69DC50E2-2575-0548-842A-9D7C63E5EEA6}" type="parTrans" cxnId="{36EA7C71-F3DF-A741-89FA-031B282EE28D}">
      <dgm:prSet/>
      <dgm:spPr/>
      <dgm:t>
        <a:bodyPr/>
        <a:lstStyle/>
        <a:p>
          <a:endParaRPr lang="en-US"/>
        </a:p>
      </dgm:t>
    </dgm:pt>
    <dgm:pt modelId="{375B8F31-E487-6A4A-9446-5D3567D6EECB}" type="sibTrans" cxnId="{36EA7C71-F3DF-A741-89FA-031B282EE28D}">
      <dgm:prSet/>
      <dgm:spPr/>
      <dgm:t>
        <a:bodyPr/>
        <a:lstStyle/>
        <a:p>
          <a:endParaRPr lang="en-US"/>
        </a:p>
      </dgm:t>
    </dgm:pt>
    <dgm:pt modelId="{D6D2BB82-6204-4D4A-AE2D-EA0725B5AC58}" type="pres">
      <dgm:prSet presAssocID="{F18CB3F6-866D-AF46-9D96-1C9FAD969A8C}" presName="cycle" presStyleCnt="0">
        <dgm:presLayoutVars>
          <dgm:dir/>
          <dgm:resizeHandles val="exact"/>
        </dgm:presLayoutVars>
      </dgm:prSet>
      <dgm:spPr/>
    </dgm:pt>
    <dgm:pt modelId="{58F78DC2-85F7-A843-A719-948920537CFD}" type="pres">
      <dgm:prSet presAssocID="{9265AB40-E2CD-D341-9A09-AA2215D659B6}" presName="node" presStyleLbl="node1" presStyleIdx="0" presStyleCnt="6" custScaleX="72021" custScaleY="94688">
        <dgm:presLayoutVars>
          <dgm:bulletEnabled val="1"/>
        </dgm:presLayoutVars>
      </dgm:prSet>
      <dgm:spPr/>
    </dgm:pt>
    <dgm:pt modelId="{C942A3CE-4682-9549-90E7-F49E09B8E4D6}" type="pres">
      <dgm:prSet presAssocID="{9265AB40-E2CD-D341-9A09-AA2215D659B6}" presName="spNode" presStyleCnt="0"/>
      <dgm:spPr/>
    </dgm:pt>
    <dgm:pt modelId="{756556C3-35AF-5E46-9648-A20D26FC94BB}" type="pres">
      <dgm:prSet presAssocID="{7AB67F10-9ACD-624C-9613-F0AA62DDA163}" presName="sibTrans" presStyleLbl="sibTrans1D1" presStyleIdx="0" presStyleCnt="6"/>
      <dgm:spPr/>
    </dgm:pt>
    <dgm:pt modelId="{7C1CADED-FCD4-8A40-8178-0D77A0E5CF8D}" type="pres">
      <dgm:prSet presAssocID="{2F51C5FD-5F03-2445-9FE5-BBA862355C4E}" presName="node" presStyleLbl="node1" presStyleIdx="1" presStyleCnt="6" custScaleX="72021" custScaleY="94688">
        <dgm:presLayoutVars>
          <dgm:bulletEnabled val="1"/>
        </dgm:presLayoutVars>
      </dgm:prSet>
      <dgm:spPr/>
    </dgm:pt>
    <dgm:pt modelId="{2A5EB603-64C9-B841-970F-FA3A48D3650F}" type="pres">
      <dgm:prSet presAssocID="{2F51C5FD-5F03-2445-9FE5-BBA862355C4E}" presName="spNode" presStyleCnt="0"/>
      <dgm:spPr/>
    </dgm:pt>
    <dgm:pt modelId="{9309D96E-4972-7440-B92F-4372D7BA8219}" type="pres">
      <dgm:prSet presAssocID="{BDE7F311-57B9-D743-886E-C08917F468C1}" presName="sibTrans" presStyleLbl="sibTrans1D1" presStyleIdx="1" presStyleCnt="6"/>
      <dgm:spPr/>
    </dgm:pt>
    <dgm:pt modelId="{DE064456-AD75-FE44-A50B-23E576621C36}" type="pres">
      <dgm:prSet presAssocID="{65564119-A95A-814B-9585-43FFD1D59864}" presName="node" presStyleLbl="node1" presStyleIdx="2" presStyleCnt="6" custScaleX="72021" custScaleY="94688">
        <dgm:presLayoutVars>
          <dgm:bulletEnabled val="1"/>
        </dgm:presLayoutVars>
      </dgm:prSet>
      <dgm:spPr/>
    </dgm:pt>
    <dgm:pt modelId="{774FA2CA-E946-7040-9989-8044DB2A3956}" type="pres">
      <dgm:prSet presAssocID="{65564119-A95A-814B-9585-43FFD1D59864}" presName="spNode" presStyleCnt="0"/>
      <dgm:spPr/>
    </dgm:pt>
    <dgm:pt modelId="{D0B77B68-E6D8-B442-8F24-773A38F8CCAA}" type="pres">
      <dgm:prSet presAssocID="{846CB575-9841-A34A-BF2E-ABD68CD59CFC}" presName="sibTrans" presStyleLbl="sibTrans1D1" presStyleIdx="2" presStyleCnt="6"/>
      <dgm:spPr/>
    </dgm:pt>
    <dgm:pt modelId="{413E6ACA-CF0E-DA44-A2EA-DB827BBA9137}" type="pres">
      <dgm:prSet presAssocID="{5B21A200-E534-354C-B8D9-FF2D84A77722}" presName="node" presStyleLbl="node1" presStyleIdx="3" presStyleCnt="6" custScaleX="72021" custScaleY="94688">
        <dgm:presLayoutVars>
          <dgm:bulletEnabled val="1"/>
        </dgm:presLayoutVars>
      </dgm:prSet>
      <dgm:spPr/>
    </dgm:pt>
    <dgm:pt modelId="{46497BDF-0115-724C-8FE2-DD41E01DC5CC}" type="pres">
      <dgm:prSet presAssocID="{5B21A200-E534-354C-B8D9-FF2D84A77722}" presName="spNode" presStyleCnt="0"/>
      <dgm:spPr/>
    </dgm:pt>
    <dgm:pt modelId="{AE6A3BE3-2AC9-FA4A-A760-198F77E33F7B}" type="pres">
      <dgm:prSet presAssocID="{CAD5D067-51F5-6F4E-BF08-3613F4BBB687}" presName="sibTrans" presStyleLbl="sibTrans1D1" presStyleIdx="3" presStyleCnt="6"/>
      <dgm:spPr/>
    </dgm:pt>
    <dgm:pt modelId="{D4C96085-C36F-0D48-B241-101623CF2402}" type="pres">
      <dgm:prSet presAssocID="{A406AC98-2B40-BC47-B744-9B3837BD7BCE}" presName="node" presStyleLbl="node1" presStyleIdx="4" presStyleCnt="6" custScaleX="72021" custScaleY="94688">
        <dgm:presLayoutVars>
          <dgm:bulletEnabled val="1"/>
        </dgm:presLayoutVars>
      </dgm:prSet>
      <dgm:spPr/>
    </dgm:pt>
    <dgm:pt modelId="{696C32A7-C944-9F47-A3EF-BC15A5FD23A6}" type="pres">
      <dgm:prSet presAssocID="{A406AC98-2B40-BC47-B744-9B3837BD7BCE}" presName="spNode" presStyleCnt="0"/>
      <dgm:spPr/>
    </dgm:pt>
    <dgm:pt modelId="{F511899F-07A9-1345-AFB8-C29BC59FDDB6}" type="pres">
      <dgm:prSet presAssocID="{225A81D1-0A69-584F-BF27-E0F39150FAAD}" presName="sibTrans" presStyleLbl="sibTrans1D1" presStyleIdx="4" presStyleCnt="6"/>
      <dgm:spPr/>
    </dgm:pt>
    <dgm:pt modelId="{1EEA13C9-4AE8-2E42-875E-FDD0223B7694}" type="pres">
      <dgm:prSet presAssocID="{BE803252-3F12-C748-A81D-E0B5D52A6884}" presName="node" presStyleLbl="node1" presStyleIdx="5" presStyleCnt="6" custScaleX="72021" custScaleY="94688">
        <dgm:presLayoutVars>
          <dgm:bulletEnabled val="1"/>
        </dgm:presLayoutVars>
      </dgm:prSet>
      <dgm:spPr/>
    </dgm:pt>
    <dgm:pt modelId="{0A6C8923-E4BF-8A47-9F90-60C6E3CDB82D}" type="pres">
      <dgm:prSet presAssocID="{BE803252-3F12-C748-A81D-E0B5D52A6884}" presName="spNode" presStyleCnt="0"/>
      <dgm:spPr/>
    </dgm:pt>
    <dgm:pt modelId="{4E637E68-D5B6-5940-BE89-2C6BD19A80D3}" type="pres">
      <dgm:prSet presAssocID="{375B8F31-E487-6A4A-9446-5D3567D6EECB}" presName="sibTrans" presStyleLbl="sibTrans1D1" presStyleIdx="5" presStyleCnt="6"/>
      <dgm:spPr/>
    </dgm:pt>
  </dgm:ptLst>
  <dgm:cxnLst>
    <dgm:cxn modelId="{01746507-A3B1-9042-B328-449900412461}" type="presOf" srcId="{65564119-A95A-814B-9585-43FFD1D59864}" destId="{DE064456-AD75-FE44-A50B-23E576621C36}" srcOrd="0" destOrd="0" presId="urn:microsoft.com/office/officeart/2005/8/layout/cycle6"/>
    <dgm:cxn modelId="{EA0A0916-60FE-454B-96DB-333761398D07}" srcId="{F18CB3F6-866D-AF46-9D96-1C9FAD969A8C}" destId="{9265AB40-E2CD-D341-9A09-AA2215D659B6}" srcOrd="0" destOrd="0" parTransId="{9B9344D7-62DE-264D-9895-4588EAD8CAED}" sibTransId="{7AB67F10-9ACD-624C-9613-F0AA62DDA163}"/>
    <dgm:cxn modelId="{84EB3B23-4399-8B47-AAA1-3EA94A130069}" type="presOf" srcId="{F18CB3F6-866D-AF46-9D96-1C9FAD969A8C}" destId="{D6D2BB82-6204-4D4A-AE2D-EA0725B5AC58}" srcOrd="0" destOrd="0" presId="urn:microsoft.com/office/officeart/2005/8/layout/cycle6"/>
    <dgm:cxn modelId="{86CC3036-983D-0A4C-AA60-CABDBCB0BB15}" type="presOf" srcId="{846CB575-9841-A34A-BF2E-ABD68CD59CFC}" destId="{D0B77B68-E6D8-B442-8F24-773A38F8CCAA}" srcOrd="0" destOrd="0" presId="urn:microsoft.com/office/officeart/2005/8/layout/cycle6"/>
    <dgm:cxn modelId="{0E8E7A38-2098-A945-881B-DE50EE88E3DF}" type="presOf" srcId="{2F51C5FD-5F03-2445-9FE5-BBA862355C4E}" destId="{7C1CADED-FCD4-8A40-8178-0D77A0E5CF8D}" srcOrd="0" destOrd="0" presId="urn:microsoft.com/office/officeart/2005/8/layout/cycle6"/>
    <dgm:cxn modelId="{C52C564C-92DF-AD4F-B590-5A9B4A7316D7}" type="presOf" srcId="{BE803252-3F12-C748-A81D-E0B5D52A6884}" destId="{1EEA13C9-4AE8-2E42-875E-FDD0223B7694}" srcOrd="0" destOrd="0" presId="urn:microsoft.com/office/officeart/2005/8/layout/cycle6"/>
    <dgm:cxn modelId="{C7BB6357-D177-F046-9860-44499732D12E}" type="presOf" srcId="{9265AB40-E2CD-D341-9A09-AA2215D659B6}" destId="{58F78DC2-85F7-A843-A719-948920537CFD}" srcOrd="0" destOrd="0" presId="urn:microsoft.com/office/officeart/2005/8/layout/cycle6"/>
    <dgm:cxn modelId="{36EA7C71-F3DF-A741-89FA-031B282EE28D}" srcId="{F18CB3F6-866D-AF46-9D96-1C9FAD969A8C}" destId="{BE803252-3F12-C748-A81D-E0B5D52A6884}" srcOrd="5" destOrd="0" parTransId="{69DC50E2-2575-0548-842A-9D7C63E5EEA6}" sibTransId="{375B8F31-E487-6A4A-9446-5D3567D6EECB}"/>
    <dgm:cxn modelId="{471DFF7C-2B0D-5F4B-BED4-647C20D816B6}" type="presOf" srcId="{CAD5D067-51F5-6F4E-BF08-3613F4BBB687}" destId="{AE6A3BE3-2AC9-FA4A-A760-198F77E33F7B}" srcOrd="0" destOrd="0" presId="urn:microsoft.com/office/officeart/2005/8/layout/cycle6"/>
    <dgm:cxn modelId="{70D1C47D-E352-3D43-94C8-EFADB6443D46}" type="presOf" srcId="{375B8F31-E487-6A4A-9446-5D3567D6EECB}" destId="{4E637E68-D5B6-5940-BE89-2C6BD19A80D3}" srcOrd="0" destOrd="0" presId="urn:microsoft.com/office/officeart/2005/8/layout/cycle6"/>
    <dgm:cxn modelId="{92F1A785-E148-4748-A5C7-800ADE02DDBC}" srcId="{F18CB3F6-866D-AF46-9D96-1C9FAD969A8C}" destId="{2F51C5FD-5F03-2445-9FE5-BBA862355C4E}" srcOrd="1" destOrd="0" parTransId="{D1E075AD-591C-FD44-8A5F-8E9B6581C2B1}" sibTransId="{BDE7F311-57B9-D743-886E-C08917F468C1}"/>
    <dgm:cxn modelId="{7E71449B-52C3-C348-B6B9-AFC96E600E94}" srcId="{F18CB3F6-866D-AF46-9D96-1C9FAD969A8C}" destId="{A406AC98-2B40-BC47-B744-9B3837BD7BCE}" srcOrd="4" destOrd="0" parTransId="{C4D229CE-118E-2542-9BCB-FDCB651C5C44}" sibTransId="{225A81D1-0A69-584F-BF27-E0F39150FAAD}"/>
    <dgm:cxn modelId="{E73AC8A3-E124-EB4E-BB7A-3E20E1A3211B}" srcId="{F18CB3F6-866D-AF46-9D96-1C9FAD969A8C}" destId="{65564119-A95A-814B-9585-43FFD1D59864}" srcOrd="2" destOrd="0" parTransId="{CA7DE051-7236-DB41-8B13-676E7D517D26}" sibTransId="{846CB575-9841-A34A-BF2E-ABD68CD59CFC}"/>
    <dgm:cxn modelId="{D4BA7CAB-0B73-0D4D-BCFA-FD3F12D0ED59}" type="presOf" srcId="{A406AC98-2B40-BC47-B744-9B3837BD7BCE}" destId="{D4C96085-C36F-0D48-B241-101623CF2402}" srcOrd="0" destOrd="0" presId="urn:microsoft.com/office/officeart/2005/8/layout/cycle6"/>
    <dgm:cxn modelId="{550104B4-1EE9-5B4C-BE4D-5548754898BA}" type="presOf" srcId="{7AB67F10-9ACD-624C-9613-F0AA62DDA163}" destId="{756556C3-35AF-5E46-9648-A20D26FC94BB}" srcOrd="0" destOrd="0" presId="urn:microsoft.com/office/officeart/2005/8/layout/cycle6"/>
    <dgm:cxn modelId="{5EAD07C0-B4FA-7446-B3B0-A8BF04672607}" srcId="{F18CB3F6-866D-AF46-9D96-1C9FAD969A8C}" destId="{5B21A200-E534-354C-B8D9-FF2D84A77722}" srcOrd="3" destOrd="0" parTransId="{8E553D5A-514E-A540-BF20-03DC5D5BB40B}" sibTransId="{CAD5D067-51F5-6F4E-BF08-3613F4BBB687}"/>
    <dgm:cxn modelId="{732901C9-5120-2C45-A344-CB0A8394E440}" type="presOf" srcId="{225A81D1-0A69-584F-BF27-E0F39150FAAD}" destId="{F511899F-07A9-1345-AFB8-C29BC59FDDB6}" srcOrd="0" destOrd="0" presId="urn:microsoft.com/office/officeart/2005/8/layout/cycle6"/>
    <dgm:cxn modelId="{3668ACF3-7879-2545-B720-FF25E4DF2538}" type="presOf" srcId="{5B21A200-E534-354C-B8D9-FF2D84A77722}" destId="{413E6ACA-CF0E-DA44-A2EA-DB827BBA9137}" srcOrd="0" destOrd="0" presId="urn:microsoft.com/office/officeart/2005/8/layout/cycle6"/>
    <dgm:cxn modelId="{B779DDF3-04CE-5A40-8912-9F01C873F285}" type="presOf" srcId="{BDE7F311-57B9-D743-886E-C08917F468C1}" destId="{9309D96E-4972-7440-B92F-4372D7BA8219}" srcOrd="0" destOrd="0" presId="urn:microsoft.com/office/officeart/2005/8/layout/cycle6"/>
    <dgm:cxn modelId="{30F44031-65DD-5E4F-80A7-8FF2A5AD636E}" type="presParOf" srcId="{D6D2BB82-6204-4D4A-AE2D-EA0725B5AC58}" destId="{58F78DC2-85F7-A843-A719-948920537CFD}" srcOrd="0" destOrd="0" presId="urn:microsoft.com/office/officeart/2005/8/layout/cycle6"/>
    <dgm:cxn modelId="{0D7F0492-AE0C-B947-8B1B-E6F82BEE76A5}" type="presParOf" srcId="{D6D2BB82-6204-4D4A-AE2D-EA0725B5AC58}" destId="{C942A3CE-4682-9549-90E7-F49E09B8E4D6}" srcOrd="1" destOrd="0" presId="urn:microsoft.com/office/officeart/2005/8/layout/cycle6"/>
    <dgm:cxn modelId="{5C5E4827-E193-B747-BA6F-258C659CA620}" type="presParOf" srcId="{D6D2BB82-6204-4D4A-AE2D-EA0725B5AC58}" destId="{756556C3-35AF-5E46-9648-A20D26FC94BB}" srcOrd="2" destOrd="0" presId="urn:microsoft.com/office/officeart/2005/8/layout/cycle6"/>
    <dgm:cxn modelId="{20ABE00A-CBA2-0B4B-A24A-B445020C36E3}" type="presParOf" srcId="{D6D2BB82-6204-4D4A-AE2D-EA0725B5AC58}" destId="{7C1CADED-FCD4-8A40-8178-0D77A0E5CF8D}" srcOrd="3" destOrd="0" presId="urn:microsoft.com/office/officeart/2005/8/layout/cycle6"/>
    <dgm:cxn modelId="{988FB8F1-E32D-374F-AC7F-5853C63876C1}" type="presParOf" srcId="{D6D2BB82-6204-4D4A-AE2D-EA0725B5AC58}" destId="{2A5EB603-64C9-B841-970F-FA3A48D3650F}" srcOrd="4" destOrd="0" presId="urn:microsoft.com/office/officeart/2005/8/layout/cycle6"/>
    <dgm:cxn modelId="{FC59F643-4604-3D46-B10C-21A1AA37133A}" type="presParOf" srcId="{D6D2BB82-6204-4D4A-AE2D-EA0725B5AC58}" destId="{9309D96E-4972-7440-B92F-4372D7BA8219}" srcOrd="5" destOrd="0" presId="urn:microsoft.com/office/officeart/2005/8/layout/cycle6"/>
    <dgm:cxn modelId="{B5F86D11-00E6-8843-83BE-2E97FE67258B}" type="presParOf" srcId="{D6D2BB82-6204-4D4A-AE2D-EA0725B5AC58}" destId="{DE064456-AD75-FE44-A50B-23E576621C36}" srcOrd="6" destOrd="0" presId="urn:microsoft.com/office/officeart/2005/8/layout/cycle6"/>
    <dgm:cxn modelId="{3C681EA8-2078-AB47-AFB9-8AE48C3CB387}" type="presParOf" srcId="{D6D2BB82-6204-4D4A-AE2D-EA0725B5AC58}" destId="{774FA2CA-E946-7040-9989-8044DB2A3956}" srcOrd="7" destOrd="0" presId="urn:microsoft.com/office/officeart/2005/8/layout/cycle6"/>
    <dgm:cxn modelId="{5E26D5E8-74D2-B14C-8581-099A3FD98EFC}" type="presParOf" srcId="{D6D2BB82-6204-4D4A-AE2D-EA0725B5AC58}" destId="{D0B77B68-E6D8-B442-8F24-773A38F8CCAA}" srcOrd="8" destOrd="0" presId="urn:microsoft.com/office/officeart/2005/8/layout/cycle6"/>
    <dgm:cxn modelId="{02505297-D84B-5F4B-9A02-0C98B91218C4}" type="presParOf" srcId="{D6D2BB82-6204-4D4A-AE2D-EA0725B5AC58}" destId="{413E6ACA-CF0E-DA44-A2EA-DB827BBA9137}" srcOrd="9" destOrd="0" presId="urn:microsoft.com/office/officeart/2005/8/layout/cycle6"/>
    <dgm:cxn modelId="{83127975-5802-564D-8D3B-40273D123CA9}" type="presParOf" srcId="{D6D2BB82-6204-4D4A-AE2D-EA0725B5AC58}" destId="{46497BDF-0115-724C-8FE2-DD41E01DC5CC}" srcOrd="10" destOrd="0" presId="urn:microsoft.com/office/officeart/2005/8/layout/cycle6"/>
    <dgm:cxn modelId="{99F9953E-6529-AE4A-9F4A-C676D18C6AA5}" type="presParOf" srcId="{D6D2BB82-6204-4D4A-AE2D-EA0725B5AC58}" destId="{AE6A3BE3-2AC9-FA4A-A760-198F77E33F7B}" srcOrd="11" destOrd="0" presId="urn:microsoft.com/office/officeart/2005/8/layout/cycle6"/>
    <dgm:cxn modelId="{636E26B8-509E-8849-A4D9-7F1F90255DE2}" type="presParOf" srcId="{D6D2BB82-6204-4D4A-AE2D-EA0725B5AC58}" destId="{D4C96085-C36F-0D48-B241-101623CF2402}" srcOrd="12" destOrd="0" presId="urn:microsoft.com/office/officeart/2005/8/layout/cycle6"/>
    <dgm:cxn modelId="{EA901389-B272-0B4B-8FD8-55CE6F54F7E7}" type="presParOf" srcId="{D6D2BB82-6204-4D4A-AE2D-EA0725B5AC58}" destId="{696C32A7-C944-9F47-A3EF-BC15A5FD23A6}" srcOrd="13" destOrd="0" presId="urn:microsoft.com/office/officeart/2005/8/layout/cycle6"/>
    <dgm:cxn modelId="{7A6693B4-4DFE-4F4D-9D0C-5606C171F1BF}" type="presParOf" srcId="{D6D2BB82-6204-4D4A-AE2D-EA0725B5AC58}" destId="{F511899F-07A9-1345-AFB8-C29BC59FDDB6}" srcOrd="14" destOrd="0" presId="urn:microsoft.com/office/officeart/2005/8/layout/cycle6"/>
    <dgm:cxn modelId="{1C6E7F6A-F022-AB4B-A8DE-362F9241B6F4}" type="presParOf" srcId="{D6D2BB82-6204-4D4A-AE2D-EA0725B5AC58}" destId="{1EEA13C9-4AE8-2E42-875E-FDD0223B7694}" srcOrd="15" destOrd="0" presId="urn:microsoft.com/office/officeart/2005/8/layout/cycle6"/>
    <dgm:cxn modelId="{35A39DFB-2721-A542-B55B-AF3DC216D665}" type="presParOf" srcId="{D6D2BB82-6204-4D4A-AE2D-EA0725B5AC58}" destId="{0A6C8923-E4BF-8A47-9F90-60C6E3CDB82D}" srcOrd="16" destOrd="0" presId="urn:microsoft.com/office/officeart/2005/8/layout/cycle6"/>
    <dgm:cxn modelId="{02629A08-DD3C-364C-A5D5-507B7184436F}" type="presParOf" srcId="{D6D2BB82-6204-4D4A-AE2D-EA0725B5AC58}" destId="{4E637E68-D5B6-5940-BE89-2C6BD19A80D3}"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8CB3F6-866D-AF46-9D96-1C9FAD969A8C}"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US"/>
        </a:p>
      </dgm:t>
    </dgm:pt>
    <dgm:pt modelId="{9265AB40-E2CD-D341-9A09-AA2215D659B6}">
      <dgm:prSet phldrT="[Text]" phldr="1"/>
      <dgm:spPr/>
      <dgm:t>
        <a:bodyPr/>
        <a:lstStyle/>
        <a:p>
          <a:endParaRPr lang="en-US" dirty="0"/>
        </a:p>
      </dgm:t>
    </dgm:pt>
    <dgm:pt modelId="{9B9344D7-62DE-264D-9895-4588EAD8CAED}" type="parTrans" cxnId="{EA0A0916-60FE-454B-96DB-333761398D07}">
      <dgm:prSet/>
      <dgm:spPr/>
      <dgm:t>
        <a:bodyPr/>
        <a:lstStyle/>
        <a:p>
          <a:endParaRPr lang="en-US"/>
        </a:p>
      </dgm:t>
    </dgm:pt>
    <dgm:pt modelId="{7AB67F10-9ACD-624C-9613-F0AA62DDA163}" type="sibTrans" cxnId="{EA0A0916-60FE-454B-96DB-333761398D07}">
      <dgm:prSet/>
      <dgm:spPr/>
      <dgm:t>
        <a:bodyPr/>
        <a:lstStyle/>
        <a:p>
          <a:endParaRPr lang="en-US"/>
        </a:p>
      </dgm:t>
    </dgm:pt>
    <dgm:pt modelId="{2F51C5FD-5F03-2445-9FE5-BBA862355C4E}">
      <dgm:prSet phldrT="[Text]" phldr="1"/>
      <dgm:spPr/>
      <dgm:t>
        <a:bodyPr/>
        <a:lstStyle/>
        <a:p>
          <a:endParaRPr lang="en-US" dirty="0"/>
        </a:p>
      </dgm:t>
    </dgm:pt>
    <dgm:pt modelId="{D1E075AD-591C-FD44-8A5F-8E9B6581C2B1}" type="parTrans" cxnId="{92F1A785-E148-4748-A5C7-800ADE02DDBC}">
      <dgm:prSet/>
      <dgm:spPr/>
      <dgm:t>
        <a:bodyPr/>
        <a:lstStyle/>
        <a:p>
          <a:endParaRPr lang="en-US"/>
        </a:p>
      </dgm:t>
    </dgm:pt>
    <dgm:pt modelId="{BDE7F311-57B9-D743-886E-C08917F468C1}" type="sibTrans" cxnId="{92F1A785-E148-4748-A5C7-800ADE02DDBC}">
      <dgm:prSet/>
      <dgm:spPr/>
      <dgm:t>
        <a:bodyPr/>
        <a:lstStyle/>
        <a:p>
          <a:endParaRPr lang="en-US"/>
        </a:p>
      </dgm:t>
    </dgm:pt>
    <dgm:pt modelId="{65564119-A95A-814B-9585-43FFD1D59864}">
      <dgm:prSet phldrT="[Text]" phldr="1"/>
      <dgm:spPr/>
      <dgm:t>
        <a:bodyPr/>
        <a:lstStyle/>
        <a:p>
          <a:endParaRPr lang="en-US" dirty="0"/>
        </a:p>
      </dgm:t>
    </dgm:pt>
    <dgm:pt modelId="{CA7DE051-7236-DB41-8B13-676E7D517D26}" type="parTrans" cxnId="{E73AC8A3-E124-EB4E-BB7A-3E20E1A3211B}">
      <dgm:prSet/>
      <dgm:spPr/>
      <dgm:t>
        <a:bodyPr/>
        <a:lstStyle/>
        <a:p>
          <a:endParaRPr lang="en-US"/>
        </a:p>
      </dgm:t>
    </dgm:pt>
    <dgm:pt modelId="{846CB575-9841-A34A-BF2E-ABD68CD59CFC}" type="sibTrans" cxnId="{E73AC8A3-E124-EB4E-BB7A-3E20E1A3211B}">
      <dgm:prSet/>
      <dgm:spPr/>
      <dgm:t>
        <a:bodyPr/>
        <a:lstStyle/>
        <a:p>
          <a:endParaRPr lang="en-US"/>
        </a:p>
      </dgm:t>
    </dgm:pt>
    <dgm:pt modelId="{5B21A200-E534-354C-B8D9-FF2D84A77722}">
      <dgm:prSet phldrT="[Text]" phldr="1"/>
      <dgm:spPr/>
      <dgm:t>
        <a:bodyPr/>
        <a:lstStyle/>
        <a:p>
          <a:endParaRPr lang="en-US" dirty="0"/>
        </a:p>
      </dgm:t>
    </dgm:pt>
    <dgm:pt modelId="{8E553D5A-514E-A540-BF20-03DC5D5BB40B}" type="parTrans" cxnId="{5EAD07C0-B4FA-7446-B3B0-A8BF04672607}">
      <dgm:prSet/>
      <dgm:spPr/>
      <dgm:t>
        <a:bodyPr/>
        <a:lstStyle/>
        <a:p>
          <a:endParaRPr lang="en-US"/>
        </a:p>
      </dgm:t>
    </dgm:pt>
    <dgm:pt modelId="{CAD5D067-51F5-6F4E-BF08-3613F4BBB687}" type="sibTrans" cxnId="{5EAD07C0-B4FA-7446-B3B0-A8BF04672607}">
      <dgm:prSet/>
      <dgm:spPr/>
      <dgm:t>
        <a:bodyPr/>
        <a:lstStyle/>
        <a:p>
          <a:endParaRPr lang="en-US"/>
        </a:p>
      </dgm:t>
    </dgm:pt>
    <dgm:pt modelId="{A406AC98-2B40-BC47-B744-9B3837BD7BCE}">
      <dgm:prSet phldrT="[Text]" phldr="1"/>
      <dgm:spPr/>
      <dgm:t>
        <a:bodyPr/>
        <a:lstStyle/>
        <a:p>
          <a:endParaRPr lang="en-US" dirty="0"/>
        </a:p>
      </dgm:t>
    </dgm:pt>
    <dgm:pt modelId="{C4D229CE-118E-2542-9BCB-FDCB651C5C44}" type="parTrans" cxnId="{7E71449B-52C3-C348-B6B9-AFC96E600E94}">
      <dgm:prSet/>
      <dgm:spPr/>
      <dgm:t>
        <a:bodyPr/>
        <a:lstStyle/>
        <a:p>
          <a:endParaRPr lang="en-US"/>
        </a:p>
      </dgm:t>
    </dgm:pt>
    <dgm:pt modelId="{225A81D1-0A69-584F-BF27-E0F39150FAAD}" type="sibTrans" cxnId="{7E71449B-52C3-C348-B6B9-AFC96E600E94}">
      <dgm:prSet/>
      <dgm:spPr/>
      <dgm:t>
        <a:bodyPr/>
        <a:lstStyle/>
        <a:p>
          <a:endParaRPr lang="en-US"/>
        </a:p>
      </dgm:t>
    </dgm:pt>
    <dgm:pt modelId="{BE803252-3F12-C748-A81D-E0B5D52A6884}">
      <dgm:prSet phldrT="[Text]" phldr="1"/>
      <dgm:spPr/>
      <dgm:t>
        <a:bodyPr/>
        <a:lstStyle/>
        <a:p>
          <a:endParaRPr lang="en-US" dirty="0"/>
        </a:p>
      </dgm:t>
    </dgm:pt>
    <dgm:pt modelId="{69DC50E2-2575-0548-842A-9D7C63E5EEA6}" type="parTrans" cxnId="{36EA7C71-F3DF-A741-89FA-031B282EE28D}">
      <dgm:prSet/>
      <dgm:spPr/>
      <dgm:t>
        <a:bodyPr/>
        <a:lstStyle/>
        <a:p>
          <a:endParaRPr lang="en-US"/>
        </a:p>
      </dgm:t>
    </dgm:pt>
    <dgm:pt modelId="{375B8F31-E487-6A4A-9446-5D3567D6EECB}" type="sibTrans" cxnId="{36EA7C71-F3DF-A741-89FA-031B282EE28D}">
      <dgm:prSet/>
      <dgm:spPr/>
      <dgm:t>
        <a:bodyPr/>
        <a:lstStyle/>
        <a:p>
          <a:endParaRPr lang="en-US"/>
        </a:p>
      </dgm:t>
    </dgm:pt>
    <dgm:pt modelId="{D6D2BB82-6204-4D4A-AE2D-EA0725B5AC58}" type="pres">
      <dgm:prSet presAssocID="{F18CB3F6-866D-AF46-9D96-1C9FAD969A8C}" presName="cycle" presStyleCnt="0">
        <dgm:presLayoutVars>
          <dgm:dir/>
          <dgm:resizeHandles val="exact"/>
        </dgm:presLayoutVars>
      </dgm:prSet>
      <dgm:spPr/>
    </dgm:pt>
    <dgm:pt modelId="{58F78DC2-85F7-A843-A719-948920537CFD}" type="pres">
      <dgm:prSet presAssocID="{9265AB40-E2CD-D341-9A09-AA2215D659B6}" presName="node" presStyleLbl="node1" presStyleIdx="0" presStyleCnt="6" custScaleX="72021" custScaleY="94688">
        <dgm:presLayoutVars>
          <dgm:bulletEnabled val="1"/>
        </dgm:presLayoutVars>
      </dgm:prSet>
      <dgm:spPr/>
    </dgm:pt>
    <dgm:pt modelId="{C942A3CE-4682-9549-90E7-F49E09B8E4D6}" type="pres">
      <dgm:prSet presAssocID="{9265AB40-E2CD-D341-9A09-AA2215D659B6}" presName="spNode" presStyleCnt="0"/>
      <dgm:spPr/>
    </dgm:pt>
    <dgm:pt modelId="{756556C3-35AF-5E46-9648-A20D26FC94BB}" type="pres">
      <dgm:prSet presAssocID="{7AB67F10-9ACD-624C-9613-F0AA62DDA163}" presName="sibTrans" presStyleLbl="sibTrans1D1" presStyleIdx="0" presStyleCnt="6"/>
      <dgm:spPr/>
    </dgm:pt>
    <dgm:pt modelId="{7C1CADED-FCD4-8A40-8178-0D77A0E5CF8D}" type="pres">
      <dgm:prSet presAssocID="{2F51C5FD-5F03-2445-9FE5-BBA862355C4E}" presName="node" presStyleLbl="node1" presStyleIdx="1" presStyleCnt="6" custScaleX="72021" custScaleY="94688">
        <dgm:presLayoutVars>
          <dgm:bulletEnabled val="1"/>
        </dgm:presLayoutVars>
      </dgm:prSet>
      <dgm:spPr/>
    </dgm:pt>
    <dgm:pt modelId="{2A5EB603-64C9-B841-970F-FA3A48D3650F}" type="pres">
      <dgm:prSet presAssocID="{2F51C5FD-5F03-2445-9FE5-BBA862355C4E}" presName="spNode" presStyleCnt="0"/>
      <dgm:spPr/>
    </dgm:pt>
    <dgm:pt modelId="{9309D96E-4972-7440-B92F-4372D7BA8219}" type="pres">
      <dgm:prSet presAssocID="{BDE7F311-57B9-D743-886E-C08917F468C1}" presName="sibTrans" presStyleLbl="sibTrans1D1" presStyleIdx="1" presStyleCnt="6"/>
      <dgm:spPr/>
    </dgm:pt>
    <dgm:pt modelId="{DE064456-AD75-FE44-A50B-23E576621C36}" type="pres">
      <dgm:prSet presAssocID="{65564119-A95A-814B-9585-43FFD1D59864}" presName="node" presStyleLbl="node1" presStyleIdx="2" presStyleCnt="6" custScaleX="72021" custScaleY="94688">
        <dgm:presLayoutVars>
          <dgm:bulletEnabled val="1"/>
        </dgm:presLayoutVars>
      </dgm:prSet>
      <dgm:spPr/>
    </dgm:pt>
    <dgm:pt modelId="{774FA2CA-E946-7040-9989-8044DB2A3956}" type="pres">
      <dgm:prSet presAssocID="{65564119-A95A-814B-9585-43FFD1D59864}" presName="spNode" presStyleCnt="0"/>
      <dgm:spPr/>
    </dgm:pt>
    <dgm:pt modelId="{D0B77B68-E6D8-B442-8F24-773A38F8CCAA}" type="pres">
      <dgm:prSet presAssocID="{846CB575-9841-A34A-BF2E-ABD68CD59CFC}" presName="sibTrans" presStyleLbl="sibTrans1D1" presStyleIdx="2" presStyleCnt="6"/>
      <dgm:spPr/>
    </dgm:pt>
    <dgm:pt modelId="{413E6ACA-CF0E-DA44-A2EA-DB827BBA9137}" type="pres">
      <dgm:prSet presAssocID="{5B21A200-E534-354C-B8D9-FF2D84A77722}" presName="node" presStyleLbl="node1" presStyleIdx="3" presStyleCnt="6" custScaleX="72021" custScaleY="94688">
        <dgm:presLayoutVars>
          <dgm:bulletEnabled val="1"/>
        </dgm:presLayoutVars>
      </dgm:prSet>
      <dgm:spPr/>
    </dgm:pt>
    <dgm:pt modelId="{46497BDF-0115-724C-8FE2-DD41E01DC5CC}" type="pres">
      <dgm:prSet presAssocID="{5B21A200-E534-354C-B8D9-FF2D84A77722}" presName="spNode" presStyleCnt="0"/>
      <dgm:spPr/>
    </dgm:pt>
    <dgm:pt modelId="{AE6A3BE3-2AC9-FA4A-A760-198F77E33F7B}" type="pres">
      <dgm:prSet presAssocID="{CAD5D067-51F5-6F4E-BF08-3613F4BBB687}" presName="sibTrans" presStyleLbl="sibTrans1D1" presStyleIdx="3" presStyleCnt="6"/>
      <dgm:spPr/>
    </dgm:pt>
    <dgm:pt modelId="{D4C96085-C36F-0D48-B241-101623CF2402}" type="pres">
      <dgm:prSet presAssocID="{A406AC98-2B40-BC47-B744-9B3837BD7BCE}" presName="node" presStyleLbl="node1" presStyleIdx="4" presStyleCnt="6" custScaleX="72021" custScaleY="94688">
        <dgm:presLayoutVars>
          <dgm:bulletEnabled val="1"/>
        </dgm:presLayoutVars>
      </dgm:prSet>
      <dgm:spPr/>
    </dgm:pt>
    <dgm:pt modelId="{696C32A7-C944-9F47-A3EF-BC15A5FD23A6}" type="pres">
      <dgm:prSet presAssocID="{A406AC98-2B40-BC47-B744-9B3837BD7BCE}" presName="spNode" presStyleCnt="0"/>
      <dgm:spPr/>
    </dgm:pt>
    <dgm:pt modelId="{F511899F-07A9-1345-AFB8-C29BC59FDDB6}" type="pres">
      <dgm:prSet presAssocID="{225A81D1-0A69-584F-BF27-E0F39150FAAD}" presName="sibTrans" presStyleLbl="sibTrans1D1" presStyleIdx="4" presStyleCnt="6"/>
      <dgm:spPr/>
    </dgm:pt>
    <dgm:pt modelId="{1EEA13C9-4AE8-2E42-875E-FDD0223B7694}" type="pres">
      <dgm:prSet presAssocID="{BE803252-3F12-C748-A81D-E0B5D52A6884}" presName="node" presStyleLbl="node1" presStyleIdx="5" presStyleCnt="6" custScaleX="72021" custScaleY="94688">
        <dgm:presLayoutVars>
          <dgm:bulletEnabled val="1"/>
        </dgm:presLayoutVars>
      </dgm:prSet>
      <dgm:spPr/>
    </dgm:pt>
    <dgm:pt modelId="{0A6C8923-E4BF-8A47-9F90-60C6E3CDB82D}" type="pres">
      <dgm:prSet presAssocID="{BE803252-3F12-C748-A81D-E0B5D52A6884}" presName="spNode" presStyleCnt="0"/>
      <dgm:spPr/>
    </dgm:pt>
    <dgm:pt modelId="{4E637E68-D5B6-5940-BE89-2C6BD19A80D3}" type="pres">
      <dgm:prSet presAssocID="{375B8F31-E487-6A4A-9446-5D3567D6EECB}" presName="sibTrans" presStyleLbl="sibTrans1D1" presStyleIdx="5" presStyleCnt="6"/>
      <dgm:spPr/>
    </dgm:pt>
  </dgm:ptLst>
  <dgm:cxnLst>
    <dgm:cxn modelId="{01746507-A3B1-9042-B328-449900412461}" type="presOf" srcId="{65564119-A95A-814B-9585-43FFD1D59864}" destId="{DE064456-AD75-FE44-A50B-23E576621C36}" srcOrd="0" destOrd="0" presId="urn:microsoft.com/office/officeart/2005/8/layout/cycle6"/>
    <dgm:cxn modelId="{EA0A0916-60FE-454B-96DB-333761398D07}" srcId="{F18CB3F6-866D-AF46-9D96-1C9FAD969A8C}" destId="{9265AB40-E2CD-D341-9A09-AA2215D659B6}" srcOrd="0" destOrd="0" parTransId="{9B9344D7-62DE-264D-9895-4588EAD8CAED}" sibTransId="{7AB67F10-9ACD-624C-9613-F0AA62DDA163}"/>
    <dgm:cxn modelId="{84EB3B23-4399-8B47-AAA1-3EA94A130069}" type="presOf" srcId="{F18CB3F6-866D-AF46-9D96-1C9FAD969A8C}" destId="{D6D2BB82-6204-4D4A-AE2D-EA0725B5AC58}" srcOrd="0" destOrd="0" presId="urn:microsoft.com/office/officeart/2005/8/layout/cycle6"/>
    <dgm:cxn modelId="{86CC3036-983D-0A4C-AA60-CABDBCB0BB15}" type="presOf" srcId="{846CB575-9841-A34A-BF2E-ABD68CD59CFC}" destId="{D0B77B68-E6D8-B442-8F24-773A38F8CCAA}" srcOrd="0" destOrd="0" presId="urn:microsoft.com/office/officeart/2005/8/layout/cycle6"/>
    <dgm:cxn modelId="{0E8E7A38-2098-A945-881B-DE50EE88E3DF}" type="presOf" srcId="{2F51C5FD-5F03-2445-9FE5-BBA862355C4E}" destId="{7C1CADED-FCD4-8A40-8178-0D77A0E5CF8D}" srcOrd="0" destOrd="0" presId="urn:microsoft.com/office/officeart/2005/8/layout/cycle6"/>
    <dgm:cxn modelId="{C52C564C-92DF-AD4F-B590-5A9B4A7316D7}" type="presOf" srcId="{BE803252-3F12-C748-A81D-E0B5D52A6884}" destId="{1EEA13C9-4AE8-2E42-875E-FDD0223B7694}" srcOrd="0" destOrd="0" presId="urn:microsoft.com/office/officeart/2005/8/layout/cycle6"/>
    <dgm:cxn modelId="{C7BB6357-D177-F046-9860-44499732D12E}" type="presOf" srcId="{9265AB40-E2CD-D341-9A09-AA2215D659B6}" destId="{58F78DC2-85F7-A843-A719-948920537CFD}" srcOrd="0" destOrd="0" presId="urn:microsoft.com/office/officeart/2005/8/layout/cycle6"/>
    <dgm:cxn modelId="{36EA7C71-F3DF-A741-89FA-031B282EE28D}" srcId="{F18CB3F6-866D-AF46-9D96-1C9FAD969A8C}" destId="{BE803252-3F12-C748-A81D-E0B5D52A6884}" srcOrd="5" destOrd="0" parTransId="{69DC50E2-2575-0548-842A-9D7C63E5EEA6}" sibTransId="{375B8F31-E487-6A4A-9446-5D3567D6EECB}"/>
    <dgm:cxn modelId="{471DFF7C-2B0D-5F4B-BED4-647C20D816B6}" type="presOf" srcId="{CAD5D067-51F5-6F4E-BF08-3613F4BBB687}" destId="{AE6A3BE3-2AC9-FA4A-A760-198F77E33F7B}" srcOrd="0" destOrd="0" presId="urn:microsoft.com/office/officeart/2005/8/layout/cycle6"/>
    <dgm:cxn modelId="{70D1C47D-E352-3D43-94C8-EFADB6443D46}" type="presOf" srcId="{375B8F31-E487-6A4A-9446-5D3567D6EECB}" destId="{4E637E68-D5B6-5940-BE89-2C6BD19A80D3}" srcOrd="0" destOrd="0" presId="urn:microsoft.com/office/officeart/2005/8/layout/cycle6"/>
    <dgm:cxn modelId="{92F1A785-E148-4748-A5C7-800ADE02DDBC}" srcId="{F18CB3F6-866D-AF46-9D96-1C9FAD969A8C}" destId="{2F51C5FD-5F03-2445-9FE5-BBA862355C4E}" srcOrd="1" destOrd="0" parTransId="{D1E075AD-591C-FD44-8A5F-8E9B6581C2B1}" sibTransId="{BDE7F311-57B9-D743-886E-C08917F468C1}"/>
    <dgm:cxn modelId="{7E71449B-52C3-C348-B6B9-AFC96E600E94}" srcId="{F18CB3F6-866D-AF46-9D96-1C9FAD969A8C}" destId="{A406AC98-2B40-BC47-B744-9B3837BD7BCE}" srcOrd="4" destOrd="0" parTransId="{C4D229CE-118E-2542-9BCB-FDCB651C5C44}" sibTransId="{225A81D1-0A69-584F-BF27-E0F39150FAAD}"/>
    <dgm:cxn modelId="{E73AC8A3-E124-EB4E-BB7A-3E20E1A3211B}" srcId="{F18CB3F6-866D-AF46-9D96-1C9FAD969A8C}" destId="{65564119-A95A-814B-9585-43FFD1D59864}" srcOrd="2" destOrd="0" parTransId="{CA7DE051-7236-DB41-8B13-676E7D517D26}" sibTransId="{846CB575-9841-A34A-BF2E-ABD68CD59CFC}"/>
    <dgm:cxn modelId="{D4BA7CAB-0B73-0D4D-BCFA-FD3F12D0ED59}" type="presOf" srcId="{A406AC98-2B40-BC47-B744-9B3837BD7BCE}" destId="{D4C96085-C36F-0D48-B241-101623CF2402}" srcOrd="0" destOrd="0" presId="urn:microsoft.com/office/officeart/2005/8/layout/cycle6"/>
    <dgm:cxn modelId="{550104B4-1EE9-5B4C-BE4D-5548754898BA}" type="presOf" srcId="{7AB67F10-9ACD-624C-9613-F0AA62DDA163}" destId="{756556C3-35AF-5E46-9648-A20D26FC94BB}" srcOrd="0" destOrd="0" presId="urn:microsoft.com/office/officeart/2005/8/layout/cycle6"/>
    <dgm:cxn modelId="{5EAD07C0-B4FA-7446-B3B0-A8BF04672607}" srcId="{F18CB3F6-866D-AF46-9D96-1C9FAD969A8C}" destId="{5B21A200-E534-354C-B8D9-FF2D84A77722}" srcOrd="3" destOrd="0" parTransId="{8E553D5A-514E-A540-BF20-03DC5D5BB40B}" sibTransId="{CAD5D067-51F5-6F4E-BF08-3613F4BBB687}"/>
    <dgm:cxn modelId="{732901C9-5120-2C45-A344-CB0A8394E440}" type="presOf" srcId="{225A81D1-0A69-584F-BF27-E0F39150FAAD}" destId="{F511899F-07A9-1345-AFB8-C29BC59FDDB6}" srcOrd="0" destOrd="0" presId="urn:microsoft.com/office/officeart/2005/8/layout/cycle6"/>
    <dgm:cxn modelId="{3668ACF3-7879-2545-B720-FF25E4DF2538}" type="presOf" srcId="{5B21A200-E534-354C-B8D9-FF2D84A77722}" destId="{413E6ACA-CF0E-DA44-A2EA-DB827BBA9137}" srcOrd="0" destOrd="0" presId="urn:microsoft.com/office/officeart/2005/8/layout/cycle6"/>
    <dgm:cxn modelId="{B779DDF3-04CE-5A40-8912-9F01C873F285}" type="presOf" srcId="{BDE7F311-57B9-D743-886E-C08917F468C1}" destId="{9309D96E-4972-7440-B92F-4372D7BA8219}" srcOrd="0" destOrd="0" presId="urn:microsoft.com/office/officeart/2005/8/layout/cycle6"/>
    <dgm:cxn modelId="{30F44031-65DD-5E4F-80A7-8FF2A5AD636E}" type="presParOf" srcId="{D6D2BB82-6204-4D4A-AE2D-EA0725B5AC58}" destId="{58F78DC2-85F7-A843-A719-948920537CFD}" srcOrd="0" destOrd="0" presId="urn:microsoft.com/office/officeart/2005/8/layout/cycle6"/>
    <dgm:cxn modelId="{0D7F0492-AE0C-B947-8B1B-E6F82BEE76A5}" type="presParOf" srcId="{D6D2BB82-6204-4D4A-AE2D-EA0725B5AC58}" destId="{C942A3CE-4682-9549-90E7-F49E09B8E4D6}" srcOrd="1" destOrd="0" presId="urn:microsoft.com/office/officeart/2005/8/layout/cycle6"/>
    <dgm:cxn modelId="{5C5E4827-E193-B747-BA6F-258C659CA620}" type="presParOf" srcId="{D6D2BB82-6204-4D4A-AE2D-EA0725B5AC58}" destId="{756556C3-35AF-5E46-9648-A20D26FC94BB}" srcOrd="2" destOrd="0" presId="urn:microsoft.com/office/officeart/2005/8/layout/cycle6"/>
    <dgm:cxn modelId="{20ABE00A-CBA2-0B4B-A24A-B445020C36E3}" type="presParOf" srcId="{D6D2BB82-6204-4D4A-AE2D-EA0725B5AC58}" destId="{7C1CADED-FCD4-8A40-8178-0D77A0E5CF8D}" srcOrd="3" destOrd="0" presId="urn:microsoft.com/office/officeart/2005/8/layout/cycle6"/>
    <dgm:cxn modelId="{988FB8F1-E32D-374F-AC7F-5853C63876C1}" type="presParOf" srcId="{D6D2BB82-6204-4D4A-AE2D-EA0725B5AC58}" destId="{2A5EB603-64C9-B841-970F-FA3A48D3650F}" srcOrd="4" destOrd="0" presId="urn:microsoft.com/office/officeart/2005/8/layout/cycle6"/>
    <dgm:cxn modelId="{FC59F643-4604-3D46-B10C-21A1AA37133A}" type="presParOf" srcId="{D6D2BB82-6204-4D4A-AE2D-EA0725B5AC58}" destId="{9309D96E-4972-7440-B92F-4372D7BA8219}" srcOrd="5" destOrd="0" presId="urn:microsoft.com/office/officeart/2005/8/layout/cycle6"/>
    <dgm:cxn modelId="{B5F86D11-00E6-8843-83BE-2E97FE67258B}" type="presParOf" srcId="{D6D2BB82-6204-4D4A-AE2D-EA0725B5AC58}" destId="{DE064456-AD75-FE44-A50B-23E576621C36}" srcOrd="6" destOrd="0" presId="urn:microsoft.com/office/officeart/2005/8/layout/cycle6"/>
    <dgm:cxn modelId="{3C681EA8-2078-AB47-AFB9-8AE48C3CB387}" type="presParOf" srcId="{D6D2BB82-6204-4D4A-AE2D-EA0725B5AC58}" destId="{774FA2CA-E946-7040-9989-8044DB2A3956}" srcOrd="7" destOrd="0" presId="urn:microsoft.com/office/officeart/2005/8/layout/cycle6"/>
    <dgm:cxn modelId="{5E26D5E8-74D2-B14C-8581-099A3FD98EFC}" type="presParOf" srcId="{D6D2BB82-6204-4D4A-AE2D-EA0725B5AC58}" destId="{D0B77B68-E6D8-B442-8F24-773A38F8CCAA}" srcOrd="8" destOrd="0" presId="urn:microsoft.com/office/officeart/2005/8/layout/cycle6"/>
    <dgm:cxn modelId="{02505297-D84B-5F4B-9A02-0C98B91218C4}" type="presParOf" srcId="{D6D2BB82-6204-4D4A-AE2D-EA0725B5AC58}" destId="{413E6ACA-CF0E-DA44-A2EA-DB827BBA9137}" srcOrd="9" destOrd="0" presId="urn:microsoft.com/office/officeart/2005/8/layout/cycle6"/>
    <dgm:cxn modelId="{83127975-5802-564D-8D3B-40273D123CA9}" type="presParOf" srcId="{D6D2BB82-6204-4D4A-AE2D-EA0725B5AC58}" destId="{46497BDF-0115-724C-8FE2-DD41E01DC5CC}" srcOrd="10" destOrd="0" presId="urn:microsoft.com/office/officeart/2005/8/layout/cycle6"/>
    <dgm:cxn modelId="{99F9953E-6529-AE4A-9F4A-C676D18C6AA5}" type="presParOf" srcId="{D6D2BB82-6204-4D4A-AE2D-EA0725B5AC58}" destId="{AE6A3BE3-2AC9-FA4A-A760-198F77E33F7B}" srcOrd="11" destOrd="0" presId="urn:microsoft.com/office/officeart/2005/8/layout/cycle6"/>
    <dgm:cxn modelId="{636E26B8-509E-8849-A4D9-7F1F90255DE2}" type="presParOf" srcId="{D6D2BB82-6204-4D4A-AE2D-EA0725B5AC58}" destId="{D4C96085-C36F-0D48-B241-101623CF2402}" srcOrd="12" destOrd="0" presId="urn:microsoft.com/office/officeart/2005/8/layout/cycle6"/>
    <dgm:cxn modelId="{EA901389-B272-0B4B-8FD8-55CE6F54F7E7}" type="presParOf" srcId="{D6D2BB82-6204-4D4A-AE2D-EA0725B5AC58}" destId="{696C32A7-C944-9F47-A3EF-BC15A5FD23A6}" srcOrd="13" destOrd="0" presId="urn:microsoft.com/office/officeart/2005/8/layout/cycle6"/>
    <dgm:cxn modelId="{7A6693B4-4DFE-4F4D-9D0C-5606C171F1BF}" type="presParOf" srcId="{D6D2BB82-6204-4D4A-AE2D-EA0725B5AC58}" destId="{F511899F-07A9-1345-AFB8-C29BC59FDDB6}" srcOrd="14" destOrd="0" presId="urn:microsoft.com/office/officeart/2005/8/layout/cycle6"/>
    <dgm:cxn modelId="{1C6E7F6A-F022-AB4B-A8DE-362F9241B6F4}" type="presParOf" srcId="{D6D2BB82-6204-4D4A-AE2D-EA0725B5AC58}" destId="{1EEA13C9-4AE8-2E42-875E-FDD0223B7694}" srcOrd="15" destOrd="0" presId="urn:microsoft.com/office/officeart/2005/8/layout/cycle6"/>
    <dgm:cxn modelId="{35A39DFB-2721-A542-B55B-AF3DC216D665}" type="presParOf" srcId="{D6D2BB82-6204-4D4A-AE2D-EA0725B5AC58}" destId="{0A6C8923-E4BF-8A47-9F90-60C6E3CDB82D}" srcOrd="16" destOrd="0" presId="urn:microsoft.com/office/officeart/2005/8/layout/cycle6"/>
    <dgm:cxn modelId="{02629A08-DD3C-364C-A5D5-507B7184436F}" type="presParOf" srcId="{D6D2BB82-6204-4D4A-AE2D-EA0725B5AC58}" destId="{4E637E68-D5B6-5940-BE89-2C6BD19A80D3}"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78DC2-85F7-A843-A719-948920537CFD}">
      <dsp:nvSpPr>
        <dsp:cNvPr id="0" name=""/>
        <dsp:cNvSpPr/>
      </dsp:nvSpPr>
      <dsp:spPr>
        <a:xfrm>
          <a:off x="2580111" y="23949"/>
          <a:ext cx="942937" cy="80580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2619447" y="63285"/>
        <a:ext cx="864265" cy="727136"/>
      </dsp:txXfrm>
    </dsp:sp>
    <dsp:sp modelId="{756556C3-35AF-5E46-9648-A20D26FC94BB}">
      <dsp:nvSpPr>
        <dsp:cNvPr id="0" name=""/>
        <dsp:cNvSpPr/>
      </dsp:nvSpPr>
      <dsp:spPr>
        <a:xfrm>
          <a:off x="1047771" y="426854"/>
          <a:ext cx="4007617" cy="4007617"/>
        </a:xfrm>
        <a:custGeom>
          <a:avLst/>
          <a:gdLst/>
          <a:ahLst/>
          <a:cxnLst/>
          <a:rect l="0" t="0" r="0" b="0"/>
          <a:pathLst>
            <a:path>
              <a:moveTo>
                <a:pt x="2485966" y="58873"/>
              </a:moveTo>
              <a:arcTo wR="2003808" hR="2003808" stAng="17035392" swAng="1874955"/>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1CADED-FCD4-8A40-8178-0D77A0E5CF8D}">
      <dsp:nvSpPr>
        <dsp:cNvPr id="0" name=""/>
        <dsp:cNvSpPr/>
      </dsp:nvSpPr>
      <dsp:spPr>
        <a:xfrm>
          <a:off x="4315460" y="1025854"/>
          <a:ext cx="942937" cy="80580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4354796" y="1065190"/>
        <a:ext cx="864265" cy="727136"/>
      </dsp:txXfrm>
    </dsp:sp>
    <dsp:sp modelId="{9309D96E-4972-7440-B92F-4372D7BA8219}">
      <dsp:nvSpPr>
        <dsp:cNvPr id="0" name=""/>
        <dsp:cNvSpPr/>
      </dsp:nvSpPr>
      <dsp:spPr>
        <a:xfrm>
          <a:off x="1047771" y="426854"/>
          <a:ext cx="4007617" cy="4007617"/>
        </a:xfrm>
        <a:custGeom>
          <a:avLst/>
          <a:gdLst/>
          <a:ahLst/>
          <a:cxnLst/>
          <a:rect l="0" t="0" r="0" b="0"/>
          <a:pathLst>
            <a:path>
              <a:moveTo>
                <a:pt x="3919539" y="1416251"/>
              </a:moveTo>
              <a:arcTo wR="2003808" hR="2003808" stAng="20576950" swAng="2046100"/>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E064456-AD75-FE44-A50B-23E576621C36}">
      <dsp:nvSpPr>
        <dsp:cNvPr id="0" name=""/>
        <dsp:cNvSpPr/>
      </dsp:nvSpPr>
      <dsp:spPr>
        <a:xfrm>
          <a:off x="4315460" y="3029662"/>
          <a:ext cx="942937" cy="80580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4354796" y="3068998"/>
        <a:ext cx="864265" cy="727136"/>
      </dsp:txXfrm>
    </dsp:sp>
    <dsp:sp modelId="{D0B77B68-E6D8-B442-8F24-773A38F8CCAA}">
      <dsp:nvSpPr>
        <dsp:cNvPr id="0" name=""/>
        <dsp:cNvSpPr/>
      </dsp:nvSpPr>
      <dsp:spPr>
        <a:xfrm>
          <a:off x="1047771" y="426854"/>
          <a:ext cx="4007617" cy="4007617"/>
        </a:xfrm>
        <a:custGeom>
          <a:avLst/>
          <a:gdLst/>
          <a:ahLst/>
          <a:cxnLst/>
          <a:rect l="0" t="0" r="0" b="0"/>
          <a:pathLst>
            <a:path>
              <a:moveTo>
                <a:pt x="3424973" y="3416444"/>
              </a:moveTo>
              <a:arcTo wR="2003808" hR="2003808" stAng="2689653" swAng="1874955"/>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13E6ACA-CF0E-DA44-A2EA-DB827BBA9137}">
      <dsp:nvSpPr>
        <dsp:cNvPr id="0" name=""/>
        <dsp:cNvSpPr/>
      </dsp:nvSpPr>
      <dsp:spPr>
        <a:xfrm>
          <a:off x="2580111" y="4031567"/>
          <a:ext cx="942937" cy="80580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2619447" y="4070903"/>
        <a:ext cx="864265" cy="727136"/>
      </dsp:txXfrm>
    </dsp:sp>
    <dsp:sp modelId="{AE6A3BE3-2AC9-FA4A-A760-198F77E33F7B}">
      <dsp:nvSpPr>
        <dsp:cNvPr id="0" name=""/>
        <dsp:cNvSpPr/>
      </dsp:nvSpPr>
      <dsp:spPr>
        <a:xfrm>
          <a:off x="1047771" y="426854"/>
          <a:ext cx="4007617" cy="4007617"/>
        </a:xfrm>
        <a:custGeom>
          <a:avLst/>
          <a:gdLst/>
          <a:ahLst/>
          <a:cxnLst/>
          <a:rect l="0" t="0" r="0" b="0"/>
          <a:pathLst>
            <a:path>
              <a:moveTo>
                <a:pt x="1521650" y="3948743"/>
              </a:moveTo>
              <a:arcTo wR="2003808" hR="2003808" stAng="6235392" swAng="1874955"/>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4C96085-C36F-0D48-B241-101623CF2402}">
      <dsp:nvSpPr>
        <dsp:cNvPr id="0" name=""/>
        <dsp:cNvSpPr/>
      </dsp:nvSpPr>
      <dsp:spPr>
        <a:xfrm>
          <a:off x="844761" y="3029662"/>
          <a:ext cx="942937" cy="80580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884097" y="3068998"/>
        <a:ext cx="864265" cy="727136"/>
      </dsp:txXfrm>
    </dsp:sp>
    <dsp:sp modelId="{F511899F-07A9-1345-AFB8-C29BC59FDDB6}">
      <dsp:nvSpPr>
        <dsp:cNvPr id="0" name=""/>
        <dsp:cNvSpPr/>
      </dsp:nvSpPr>
      <dsp:spPr>
        <a:xfrm>
          <a:off x="1047771" y="426854"/>
          <a:ext cx="4007617" cy="4007617"/>
        </a:xfrm>
        <a:custGeom>
          <a:avLst/>
          <a:gdLst/>
          <a:ahLst/>
          <a:cxnLst/>
          <a:rect l="0" t="0" r="0" b="0"/>
          <a:pathLst>
            <a:path>
              <a:moveTo>
                <a:pt x="88077" y="2591365"/>
              </a:moveTo>
              <a:arcTo wR="2003808" hR="2003808" stAng="9776950" swAng="2046100"/>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EEA13C9-4AE8-2E42-875E-FDD0223B7694}">
      <dsp:nvSpPr>
        <dsp:cNvPr id="0" name=""/>
        <dsp:cNvSpPr/>
      </dsp:nvSpPr>
      <dsp:spPr>
        <a:xfrm>
          <a:off x="844761" y="1025854"/>
          <a:ext cx="942937" cy="80580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884097" y="1065190"/>
        <a:ext cx="864265" cy="727136"/>
      </dsp:txXfrm>
    </dsp:sp>
    <dsp:sp modelId="{4E637E68-D5B6-5940-BE89-2C6BD19A80D3}">
      <dsp:nvSpPr>
        <dsp:cNvPr id="0" name=""/>
        <dsp:cNvSpPr/>
      </dsp:nvSpPr>
      <dsp:spPr>
        <a:xfrm>
          <a:off x="1047771" y="426854"/>
          <a:ext cx="4007617" cy="4007617"/>
        </a:xfrm>
        <a:custGeom>
          <a:avLst/>
          <a:gdLst/>
          <a:ahLst/>
          <a:cxnLst/>
          <a:rect l="0" t="0" r="0" b="0"/>
          <a:pathLst>
            <a:path>
              <a:moveTo>
                <a:pt x="582643" y="591172"/>
              </a:moveTo>
              <a:arcTo wR="2003808" hR="2003808" stAng="13489653" swAng="1874955"/>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78DC2-85F7-A843-A719-948920537CFD}">
      <dsp:nvSpPr>
        <dsp:cNvPr id="0" name=""/>
        <dsp:cNvSpPr/>
      </dsp:nvSpPr>
      <dsp:spPr>
        <a:xfrm>
          <a:off x="1740203" y="16316"/>
          <a:ext cx="600806" cy="51343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1765267" y="41380"/>
        <a:ext cx="550678" cy="463304"/>
      </dsp:txXfrm>
    </dsp:sp>
    <dsp:sp modelId="{756556C3-35AF-5E46-9648-A20D26FC94BB}">
      <dsp:nvSpPr>
        <dsp:cNvPr id="0" name=""/>
        <dsp:cNvSpPr/>
      </dsp:nvSpPr>
      <dsp:spPr>
        <a:xfrm>
          <a:off x="764400" y="273033"/>
          <a:ext cx="2552412" cy="2552412"/>
        </a:xfrm>
        <a:custGeom>
          <a:avLst/>
          <a:gdLst/>
          <a:ahLst/>
          <a:cxnLst/>
          <a:rect l="0" t="0" r="0" b="0"/>
          <a:pathLst>
            <a:path>
              <a:moveTo>
                <a:pt x="1583414" y="37527"/>
              </a:moveTo>
              <a:arcTo wR="1276206" hR="1276206" stAng="17035742" swAng="1874195"/>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1CADED-FCD4-8A40-8178-0D77A0E5CF8D}">
      <dsp:nvSpPr>
        <dsp:cNvPr id="0" name=""/>
        <dsp:cNvSpPr/>
      </dsp:nvSpPr>
      <dsp:spPr>
        <a:xfrm>
          <a:off x="2845431" y="654419"/>
          <a:ext cx="600806" cy="51343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2870495" y="679483"/>
        <a:ext cx="550678" cy="463304"/>
      </dsp:txXfrm>
    </dsp:sp>
    <dsp:sp modelId="{9309D96E-4972-7440-B92F-4372D7BA8219}">
      <dsp:nvSpPr>
        <dsp:cNvPr id="0" name=""/>
        <dsp:cNvSpPr/>
      </dsp:nvSpPr>
      <dsp:spPr>
        <a:xfrm>
          <a:off x="764400" y="273033"/>
          <a:ext cx="2552412" cy="2552412"/>
        </a:xfrm>
        <a:custGeom>
          <a:avLst/>
          <a:gdLst/>
          <a:ahLst/>
          <a:cxnLst/>
          <a:rect l="0" t="0" r="0" b="0"/>
          <a:pathLst>
            <a:path>
              <a:moveTo>
                <a:pt x="2496350" y="902105"/>
              </a:moveTo>
              <a:arcTo wR="1276206" hR="1276206" stAng="20577255" swAng="2045489"/>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E064456-AD75-FE44-A50B-23E576621C36}">
      <dsp:nvSpPr>
        <dsp:cNvPr id="0" name=""/>
        <dsp:cNvSpPr/>
      </dsp:nvSpPr>
      <dsp:spPr>
        <a:xfrm>
          <a:off x="2845431" y="1930626"/>
          <a:ext cx="600806" cy="51343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2870495" y="1955690"/>
        <a:ext cx="550678" cy="463304"/>
      </dsp:txXfrm>
    </dsp:sp>
    <dsp:sp modelId="{D0B77B68-E6D8-B442-8F24-773A38F8CCAA}">
      <dsp:nvSpPr>
        <dsp:cNvPr id="0" name=""/>
        <dsp:cNvSpPr/>
      </dsp:nvSpPr>
      <dsp:spPr>
        <a:xfrm>
          <a:off x="764400" y="273033"/>
          <a:ext cx="2552412" cy="2552412"/>
        </a:xfrm>
        <a:custGeom>
          <a:avLst/>
          <a:gdLst/>
          <a:ahLst/>
          <a:cxnLst/>
          <a:rect l="0" t="0" r="0" b="0"/>
          <a:pathLst>
            <a:path>
              <a:moveTo>
                <a:pt x="2181225" y="2176008"/>
              </a:moveTo>
              <a:arcTo wR="1276206" hR="1276206" stAng="2690063" swAng="1874195"/>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13E6ACA-CF0E-DA44-A2EA-DB827BBA9137}">
      <dsp:nvSpPr>
        <dsp:cNvPr id="0" name=""/>
        <dsp:cNvSpPr/>
      </dsp:nvSpPr>
      <dsp:spPr>
        <a:xfrm>
          <a:off x="1740203" y="2568729"/>
          <a:ext cx="600806" cy="51343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1765267" y="2593793"/>
        <a:ext cx="550678" cy="463304"/>
      </dsp:txXfrm>
    </dsp:sp>
    <dsp:sp modelId="{AE6A3BE3-2AC9-FA4A-A760-198F77E33F7B}">
      <dsp:nvSpPr>
        <dsp:cNvPr id="0" name=""/>
        <dsp:cNvSpPr/>
      </dsp:nvSpPr>
      <dsp:spPr>
        <a:xfrm>
          <a:off x="764400" y="273033"/>
          <a:ext cx="2552412" cy="2552412"/>
        </a:xfrm>
        <a:custGeom>
          <a:avLst/>
          <a:gdLst/>
          <a:ahLst/>
          <a:cxnLst/>
          <a:rect l="0" t="0" r="0" b="0"/>
          <a:pathLst>
            <a:path>
              <a:moveTo>
                <a:pt x="968998" y="2514885"/>
              </a:moveTo>
              <a:arcTo wR="1276206" hR="1276206" stAng="6235742" swAng="1874195"/>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4C96085-C36F-0D48-B241-101623CF2402}">
      <dsp:nvSpPr>
        <dsp:cNvPr id="0" name=""/>
        <dsp:cNvSpPr/>
      </dsp:nvSpPr>
      <dsp:spPr>
        <a:xfrm>
          <a:off x="634976" y="1930626"/>
          <a:ext cx="600806" cy="51343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660040" y="1955690"/>
        <a:ext cx="550678" cy="463304"/>
      </dsp:txXfrm>
    </dsp:sp>
    <dsp:sp modelId="{F511899F-07A9-1345-AFB8-C29BC59FDDB6}">
      <dsp:nvSpPr>
        <dsp:cNvPr id="0" name=""/>
        <dsp:cNvSpPr/>
      </dsp:nvSpPr>
      <dsp:spPr>
        <a:xfrm>
          <a:off x="764400" y="273033"/>
          <a:ext cx="2552412" cy="2552412"/>
        </a:xfrm>
        <a:custGeom>
          <a:avLst/>
          <a:gdLst/>
          <a:ahLst/>
          <a:cxnLst/>
          <a:rect l="0" t="0" r="0" b="0"/>
          <a:pathLst>
            <a:path>
              <a:moveTo>
                <a:pt x="56062" y="1650307"/>
              </a:moveTo>
              <a:arcTo wR="1276206" hR="1276206" stAng="9777255" swAng="2045489"/>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EEA13C9-4AE8-2E42-875E-FDD0223B7694}">
      <dsp:nvSpPr>
        <dsp:cNvPr id="0" name=""/>
        <dsp:cNvSpPr/>
      </dsp:nvSpPr>
      <dsp:spPr>
        <a:xfrm>
          <a:off x="634976" y="654419"/>
          <a:ext cx="600806" cy="51343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660040" y="679483"/>
        <a:ext cx="550678" cy="463304"/>
      </dsp:txXfrm>
    </dsp:sp>
    <dsp:sp modelId="{4E637E68-D5B6-5940-BE89-2C6BD19A80D3}">
      <dsp:nvSpPr>
        <dsp:cNvPr id="0" name=""/>
        <dsp:cNvSpPr/>
      </dsp:nvSpPr>
      <dsp:spPr>
        <a:xfrm>
          <a:off x="764400" y="273033"/>
          <a:ext cx="2552412" cy="2552412"/>
        </a:xfrm>
        <a:custGeom>
          <a:avLst/>
          <a:gdLst/>
          <a:ahLst/>
          <a:cxnLst/>
          <a:rect l="0" t="0" r="0" b="0"/>
          <a:pathLst>
            <a:path>
              <a:moveTo>
                <a:pt x="371187" y="376404"/>
              </a:moveTo>
              <a:arcTo wR="1276206" hR="1276206" stAng="13490063" swAng="1874195"/>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D9B80B-A91F-814E-A990-C6A8DEEAA809}" type="datetimeFigureOut">
              <a:rPr lang="en-US" smtClean="0"/>
              <a:t>5/7/24</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E5284-F71B-0D4B-9D80-362E0BD749EE}" type="slidenum">
              <a:rPr lang="en-US" smtClean="0"/>
              <a:t>‹#›</a:t>
            </a:fld>
            <a:endParaRPr lang="en-US"/>
          </a:p>
        </p:txBody>
      </p:sp>
    </p:spTree>
    <p:extLst>
      <p:ext uri="{BB962C8B-B14F-4D97-AF65-F5344CB8AC3E}">
        <p14:creationId xmlns:p14="http://schemas.microsoft.com/office/powerpoint/2010/main" val="4033260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476250"/>
            <a:ext cx="2684463" cy="1858963"/>
          </a:xfrm>
        </p:spPr>
      </p:sp>
      <p:sp>
        <p:nvSpPr>
          <p:cNvPr id="3" name="Notes Placeholder 2"/>
          <p:cNvSpPr>
            <a:spLocks noGrp="1"/>
          </p:cNvSpPr>
          <p:nvPr>
            <p:ph type="body" idx="1"/>
          </p:nvPr>
        </p:nvSpPr>
        <p:spPr>
          <a:xfrm>
            <a:off x="263471" y="2571749"/>
            <a:ext cx="6230319" cy="6308780"/>
          </a:xfrm>
        </p:spPr>
        <p:txBody>
          <a:bodyPr/>
          <a:lstStyle/>
          <a:p>
            <a:pPr marL="0" marR="0" indent="457200">
              <a:spcBef>
                <a:spcPts val="0"/>
              </a:spcBef>
              <a:spcAft>
                <a:spcPts val="0"/>
              </a:spcAft>
            </a:pPr>
            <a:r>
              <a:rPr lang="en-US" sz="1600" kern="100" dirty="0">
                <a:effectLst/>
                <a:latin typeface="Calibri" panose="020F0502020204030204" pitchFamily="34" charset="0"/>
                <a:ea typeface="Aptos" panose="020B0004020202020204" pitchFamily="34" charset="0"/>
                <a:cs typeface="Times New Roman" panose="02020603050405020304" pitchFamily="18" charset="0"/>
              </a:rPr>
              <a:t>Story to intro…</a:t>
            </a:r>
          </a:p>
          <a:p>
            <a:pPr marL="0" marR="0" indent="457200">
              <a:spcBef>
                <a:spcPts val="0"/>
              </a:spcBef>
              <a:spcAft>
                <a:spcPts val="0"/>
              </a:spcAft>
            </a:pPr>
            <a:r>
              <a:rPr lang="en-US" sz="1600" kern="100" dirty="0">
                <a:effectLst/>
                <a:latin typeface="Calibri" panose="020F0502020204030204" pitchFamily="34" charset="0"/>
                <a:ea typeface="Aptos" panose="020B0004020202020204" pitchFamily="34" charset="0"/>
                <a:cs typeface="Times New Roman" panose="02020603050405020304" pitchFamily="18" charset="0"/>
              </a:rPr>
              <a:t>-super monotone voice, “This is _____ with the ____ police_____...”</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600" kern="100" dirty="0">
                <a:effectLst/>
                <a:latin typeface="Calibri" panose="020F0502020204030204" pitchFamily="34" charset="0"/>
                <a:ea typeface="Aptos" panose="020B0004020202020204" pitchFamily="34" charset="0"/>
                <a:cs typeface="Times New Roman" panose="02020603050405020304" pitchFamily="18" charset="0"/>
              </a:rPr>
              <a:t>-my first instinct -  brace myself for horrific news. I’m scrambling to take mental stock of the location of all of my immediate family members.</a:t>
            </a:r>
          </a:p>
          <a:p>
            <a:pPr marL="457200" marR="0">
              <a:spcBef>
                <a:spcPts val="0"/>
              </a:spcBef>
              <a:spcAft>
                <a:spcPts val="0"/>
              </a:spcAft>
            </a:pPr>
            <a:endParaRPr lang="en-US" sz="1600" kern="100" dirty="0">
              <a:effectLst/>
              <a:latin typeface="Calibri" panose="020F050202020403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600" kern="100" dirty="0">
                <a:effectLst/>
                <a:latin typeface="Calibri" panose="020F0502020204030204" pitchFamily="34" charset="0"/>
                <a:ea typeface="Aptos" panose="020B0004020202020204" pitchFamily="34" charset="0"/>
                <a:cs typeface="Times New Roman" panose="02020603050405020304" pitchFamily="18" charset="0"/>
              </a:rPr>
              <a:t>-and then he keeps talking, in the monotone, disengaged voice…</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spcBef>
                <a:spcPts val="0"/>
              </a:spcBef>
              <a:spcAft>
                <a:spcPts val="0"/>
              </a:spcAft>
            </a:pPr>
            <a:endParaRPr lang="en-US" sz="1600" kern="100" dirty="0">
              <a:effectLst/>
              <a:latin typeface="Calibri" panose="020F050202020403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600" kern="100" dirty="0">
                <a:effectLst/>
                <a:latin typeface="Calibri" panose="020F0502020204030204" pitchFamily="34" charset="0"/>
                <a:ea typeface="Aptos" panose="020B0004020202020204" pitchFamily="34" charset="0"/>
                <a:cs typeface="Times New Roman" panose="02020603050405020304" pitchFamily="18" charset="0"/>
              </a:rPr>
              <a:t>-“Our men and women in blue risk their lives…”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600" b="1" kern="100" dirty="0">
                <a:effectLst/>
                <a:latin typeface="Calibri" panose="020F0502020204030204" pitchFamily="34" charset="0"/>
                <a:ea typeface="Aptos" panose="020B0004020202020204" pitchFamily="34" charset="0"/>
                <a:cs typeface="Times New Roman" panose="02020603050405020304" pitchFamily="18" charset="0"/>
              </a:rPr>
              <a:t>	</a:t>
            </a:r>
            <a:r>
              <a:rPr lang="en-US" sz="1600" kern="100" dirty="0">
                <a:effectLst/>
                <a:latin typeface="Calibri" panose="020F0502020204030204" pitchFamily="34" charset="0"/>
                <a:ea typeface="Aptos" panose="020B0004020202020204" pitchFamily="34" charset="0"/>
                <a:cs typeface="Times New Roman" panose="02020603050405020304" pitchFamily="18" charset="0"/>
              </a:rPr>
              <a:t>-I breathe a sigh of relief - a telemarketing call</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600" kern="100" dirty="0">
                <a:effectLst/>
                <a:latin typeface="Calibri" panose="020F0502020204030204" pitchFamily="34" charset="0"/>
                <a:ea typeface="Aptos" panose="020B0004020202020204" pitchFamily="34" charset="0"/>
                <a:cs typeface="Times New Roman" panose="02020603050405020304" pitchFamily="18" charset="0"/>
              </a:rPr>
              <a:t>	-and the asks begin</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600" kern="100" dirty="0">
                <a:effectLst/>
                <a:latin typeface="Calibri" panose="020F0502020204030204" pitchFamily="34" charset="0"/>
                <a:ea typeface="Aptos" panose="020B0004020202020204" pitchFamily="34" charset="0"/>
                <a:cs typeface="Times New Roman" panose="02020603050405020304" pitchFamily="18" charset="0"/>
              </a:rPr>
              <a:t>	-“Can we send you an envelope and count on your support”</a:t>
            </a:r>
          </a:p>
          <a:p>
            <a:pPr marL="0" marR="0">
              <a:spcBef>
                <a:spcPts val="0"/>
              </a:spcBef>
              <a:spcAft>
                <a:spcPts val="0"/>
              </a:spcAft>
            </a:pP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600" kern="100" dirty="0">
                <a:effectLst/>
                <a:latin typeface="Calibri" panose="020F0502020204030204" pitchFamily="34" charset="0"/>
                <a:ea typeface="Aptos" panose="020B0004020202020204" pitchFamily="34" charset="0"/>
                <a:cs typeface="Times New Roman" panose="02020603050405020304" pitchFamily="18" charset="0"/>
              </a:rPr>
              <a:t>-no thank you but I appreciate your call (perhaps sounding a bit too cheery since no one I know has died)</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6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600" kern="100" dirty="0">
                <a:effectLst/>
                <a:latin typeface="Calibri" panose="020F0502020204030204" pitchFamily="34" charset="0"/>
                <a:ea typeface="Aptos" panose="020B0004020202020204" pitchFamily="34" charset="0"/>
                <a:cs typeface="Times New Roman" panose="02020603050405020304" pitchFamily="18" charset="0"/>
              </a:rPr>
              <a:t>-the reading from the prompt continues…and here’s where it goes off the rails for me – he moved to the next box on his script. I’m now talking to a robot and I’m a bit irritated. Where’s the humanity?! </a:t>
            </a:r>
          </a:p>
          <a:p>
            <a:pPr marL="457200" marR="0">
              <a:spcBef>
                <a:spcPts val="0"/>
              </a:spcBef>
              <a:spcAft>
                <a:spcPts val="0"/>
              </a:spcAft>
            </a:pPr>
            <a:endParaRPr lang="en-US" sz="1600" kern="100" dirty="0">
              <a:effectLst/>
              <a:latin typeface="Calibri" panose="020F050202020403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600" kern="100" dirty="0">
                <a:effectLst/>
                <a:latin typeface="Calibri" panose="020F0502020204030204" pitchFamily="34" charset="0"/>
                <a:ea typeface="Aptos" panose="020B0004020202020204" pitchFamily="34" charset="0"/>
                <a:cs typeface="Times New Roman" panose="02020603050405020304" pitchFamily="18" charset="0"/>
              </a:rPr>
              <a:t>-this is not a conversation…</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600" dirty="0">
                <a:effectLst/>
                <a:latin typeface="Calibri" panose="020F0502020204030204" pitchFamily="34" charset="0"/>
                <a:ea typeface="Aptos" panose="020B0004020202020204" pitchFamily="34" charset="0"/>
              </a:rPr>
              <a:t>	</a:t>
            </a:r>
            <a:endParaRPr lang="en-US" sz="1600" dirty="0"/>
          </a:p>
        </p:txBody>
      </p:sp>
      <p:sp>
        <p:nvSpPr>
          <p:cNvPr id="4" name="Slide Number Placeholder 3"/>
          <p:cNvSpPr>
            <a:spLocks noGrp="1"/>
          </p:cNvSpPr>
          <p:nvPr>
            <p:ph type="sldNum" sz="quarter" idx="5"/>
          </p:nvPr>
        </p:nvSpPr>
        <p:spPr/>
        <p:txBody>
          <a:bodyPr/>
          <a:lstStyle/>
          <a:p>
            <a:fld id="{574E5284-F71B-0D4B-9D80-362E0BD749EE}" type="slidenum">
              <a:rPr lang="en-US" smtClean="0"/>
              <a:t>1</a:t>
            </a:fld>
            <a:endParaRPr lang="en-US"/>
          </a:p>
        </p:txBody>
      </p:sp>
    </p:spTree>
    <p:extLst>
      <p:ext uri="{BB962C8B-B14F-4D97-AF65-F5344CB8AC3E}">
        <p14:creationId xmlns:p14="http://schemas.microsoft.com/office/powerpoint/2010/main" val="1813815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0675" y="398463"/>
            <a:ext cx="1941513" cy="1344612"/>
          </a:xfrm>
        </p:spPr>
      </p:sp>
      <p:sp>
        <p:nvSpPr>
          <p:cNvPr id="3" name="Notes Placeholder 2"/>
          <p:cNvSpPr>
            <a:spLocks noGrp="1"/>
          </p:cNvSpPr>
          <p:nvPr>
            <p:ph type="body" idx="1"/>
          </p:nvPr>
        </p:nvSpPr>
        <p:spPr>
          <a:xfrm>
            <a:off x="414580" y="1981360"/>
            <a:ext cx="6028840" cy="69766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Trust is earned in drops and lost in buckets. </a:t>
            </a:r>
          </a:p>
          <a:p>
            <a:endParaRPr lang="en-US" sz="1400" dirty="0"/>
          </a:p>
          <a:p>
            <a:r>
              <a:rPr lang="en-US" sz="1400" dirty="0"/>
              <a:t>Keep adding drops. </a:t>
            </a:r>
          </a:p>
          <a:p>
            <a:endParaRPr lang="en-US" sz="1400" dirty="0"/>
          </a:p>
          <a:p>
            <a:r>
              <a:rPr lang="en-US" sz="1400" dirty="0"/>
              <a:t>There’s a pretty definitive way I can illustrate this. I used to play would you rather with my students and my favorite thing was blowing their easily molded minds. Before opening a new concept, we would spend some time discussing a story or graph for the sheer fun of exploring something new, hoping to create some connection to the information that was on its way. </a:t>
            </a:r>
          </a:p>
          <a:p>
            <a:endParaRPr lang="en-US" sz="1400" dirty="0"/>
          </a:p>
          <a:p>
            <a:r>
              <a:rPr lang="en-US" sz="1400" dirty="0"/>
              <a:t>The Grain of Rice fable from India. Would you rather have a penny, that doubles every day for 30 days, or would you rather have a million dollars?</a:t>
            </a:r>
          </a:p>
          <a:p>
            <a:endParaRPr lang="en-US" sz="1400" dirty="0"/>
          </a:p>
          <a:p>
            <a:r>
              <a:rPr lang="en-US" sz="1400" dirty="0"/>
              <a:t>Day 1 - $0.01</a:t>
            </a:r>
          </a:p>
          <a:p>
            <a:r>
              <a:rPr lang="en-US" sz="1400" dirty="0"/>
              <a:t>Day 2 - $0.02</a:t>
            </a:r>
          </a:p>
          <a:p>
            <a:r>
              <a:rPr lang="en-US" sz="1400" dirty="0"/>
              <a:t>Day 3 - $0.04</a:t>
            </a:r>
          </a:p>
          <a:p>
            <a:r>
              <a:rPr lang="en-US" sz="1400" dirty="0"/>
              <a:t>Day 4 - $0.08 – 16 – 32 – 64 – 128 - 256 – 512 – 1024 (day 11) – 2048 – 4096 – 8192 – </a:t>
            </a:r>
            <a:r>
              <a:rPr lang="en-US" sz="1400" b="1" dirty="0"/>
              <a:t>16,384 (day 15</a:t>
            </a:r>
            <a:r>
              <a:rPr lang="en-US" sz="1400" dirty="0"/>
              <a:t>) – 32,768 – 65,536 – 131,072 - $2621.44 – </a:t>
            </a:r>
            <a:r>
              <a:rPr lang="en-US" sz="1400" b="1" dirty="0"/>
              <a:t>day 20 ($5242.88) </a:t>
            </a:r>
            <a:r>
              <a:rPr lang="en-US" sz="1400" dirty="0"/>
              <a:t>– day 30 ($5,368,709.12).</a:t>
            </a:r>
          </a:p>
          <a:p>
            <a:endParaRPr lang="en-US" sz="1400" dirty="0"/>
          </a:p>
          <a:p>
            <a:r>
              <a:rPr lang="en-US" sz="1400" dirty="0"/>
              <a:t>This was the intro to discuss exponential growth. </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 think trust has an exponential growth pattern. Trust turns into more trust, which turns into relationship, which turns into loyalty, which turns into a strong and positive moral. Or if we are talking external, it turns into a strong partnership with a stakeholder.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Or if you are more of a law of thermodynamics </a:t>
            </a:r>
            <a:r>
              <a:rPr lang="en-US" sz="1400" kern="100" dirty="0" err="1">
                <a:effectLst/>
                <a:latin typeface="Calibri" panose="020F0502020204030204" pitchFamily="34" charset="0"/>
                <a:ea typeface="Aptos" panose="020B0004020202020204" pitchFamily="34" charset="0"/>
                <a:cs typeface="Times New Roman" panose="02020603050405020304" pitchFamily="18" charset="0"/>
              </a:rPr>
              <a:t>kinda</a:t>
            </a:r>
            <a:r>
              <a:rPr lang="en-US" sz="1400" kern="100" dirty="0">
                <a:effectLst/>
                <a:latin typeface="Calibri" panose="020F0502020204030204" pitchFamily="34" charset="0"/>
                <a:ea typeface="Aptos" panose="020B0004020202020204" pitchFamily="34" charset="0"/>
                <a:cs typeface="Times New Roman" panose="02020603050405020304" pitchFamily="18" charset="0"/>
              </a:rPr>
              <a:t> person, let’s take a look at the Law of entropy. Decay of systems is inevitable without the application of energy into the system. Like pavement. There comes a point when preservation measures go along way. Keep investing energy into the communication systems in which you participate. </a:t>
            </a:r>
            <a:endParaRPr lang="en-US" sz="1400" dirty="0"/>
          </a:p>
          <a:p>
            <a:endParaRPr lang="en-US" sz="1400" dirty="0"/>
          </a:p>
          <a:p>
            <a:r>
              <a:rPr lang="en-US" sz="1400" dirty="0"/>
              <a:t> </a:t>
            </a:r>
          </a:p>
        </p:txBody>
      </p:sp>
      <p:sp>
        <p:nvSpPr>
          <p:cNvPr id="4" name="Slide Number Placeholder 3"/>
          <p:cNvSpPr>
            <a:spLocks noGrp="1"/>
          </p:cNvSpPr>
          <p:nvPr>
            <p:ph type="sldNum" sz="quarter" idx="5"/>
          </p:nvPr>
        </p:nvSpPr>
        <p:spPr/>
        <p:txBody>
          <a:bodyPr/>
          <a:lstStyle/>
          <a:p>
            <a:fld id="{574E5284-F71B-0D4B-9D80-362E0BD749EE}" type="slidenum">
              <a:rPr lang="en-US" smtClean="0"/>
              <a:t>10</a:t>
            </a:fld>
            <a:endParaRPr lang="en-US"/>
          </a:p>
        </p:txBody>
      </p:sp>
    </p:spTree>
    <p:extLst>
      <p:ext uri="{BB962C8B-B14F-4D97-AF65-F5344CB8AC3E}">
        <p14:creationId xmlns:p14="http://schemas.microsoft.com/office/powerpoint/2010/main" val="4035441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0375"/>
            <a:ext cx="2441575" cy="1690688"/>
          </a:xfrm>
        </p:spPr>
      </p:sp>
      <p:sp>
        <p:nvSpPr>
          <p:cNvPr id="3" name="Notes Placeholder 2"/>
          <p:cNvSpPr>
            <a:spLocks noGrp="1"/>
          </p:cNvSpPr>
          <p:nvPr>
            <p:ph type="body" idx="1"/>
          </p:nvPr>
        </p:nvSpPr>
        <p:spPr>
          <a:xfrm>
            <a:off x="685800" y="2401269"/>
            <a:ext cx="5486400" cy="6045308"/>
          </a:xfrm>
        </p:spPr>
        <p:txBody>
          <a:bodyPr/>
          <a:lstStyle/>
          <a:p>
            <a:r>
              <a:rPr lang="en-US" sz="1400" dirty="0">
                <a:effectLst/>
                <a:latin typeface="Calibri" panose="020F0502020204030204" pitchFamily="34" charset="0"/>
                <a:ea typeface="Aptos" panose="020B0004020202020204" pitchFamily="34" charset="0"/>
              </a:rPr>
              <a:t>Are the methods employed moving us in the direction we want to go? </a:t>
            </a:r>
          </a:p>
          <a:p>
            <a:endParaRPr lang="en-US" sz="1400" dirty="0">
              <a:effectLst/>
              <a:latin typeface="Calibri" panose="020F0502020204030204" pitchFamily="34" charset="0"/>
              <a:ea typeface="Aptos" panose="020B0004020202020204" pitchFamily="34" charset="0"/>
            </a:endParaRPr>
          </a:p>
          <a:p>
            <a:r>
              <a:rPr lang="en-US" sz="1400" dirty="0">
                <a:effectLst/>
                <a:latin typeface="Calibri" panose="020F0502020204030204" pitchFamily="34" charset="0"/>
                <a:ea typeface="Aptos" panose="020B0004020202020204" pitchFamily="34" charset="0"/>
              </a:rPr>
              <a:t>Not all communication is created equal. What is working and what isn’t? </a:t>
            </a:r>
          </a:p>
          <a:p>
            <a:endParaRPr lang="en-US" sz="1400" dirty="0">
              <a:effectLst/>
              <a:latin typeface="Calibri" panose="020F0502020204030204" pitchFamily="34" charset="0"/>
              <a:ea typeface="Aptos" panose="020B0004020202020204" pitchFamily="34" charset="0"/>
            </a:endParaRPr>
          </a:p>
          <a:p>
            <a:r>
              <a:rPr lang="en-US" sz="1400" dirty="0">
                <a:effectLst/>
                <a:latin typeface="Calibri" panose="020F0502020204030204" pitchFamily="34" charset="0"/>
                <a:ea typeface="Aptos" panose="020B0004020202020204" pitchFamily="34" charset="0"/>
              </a:rPr>
              <a:t>Part of the struggle I see with surveys and other methods of gathering data, is the habit to begin here, at step 5. This is step 5 on purpose. </a:t>
            </a:r>
          </a:p>
          <a:p>
            <a:endParaRPr lang="en-US" sz="1400" dirty="0">
              <a:effectLst/>
              <a:latin typeface="Calibri" panose="020F0502020204030204" pitchFamily="34" charset="0"/>
              <a:ea typeface="Aptos" panose="020B0004020202020204" pitchFamily="34" charset="0"/>
            </a:endParaRPr>
          </a:p>
          <a:p>
            <a:r>
              <a:rPr lang="en-US" sz="1400" b="1" dirty="0">
                <a:effectLst/>
                <a:latin typeface="Calibri" panose="020F0502020204030204" pitchFamily="34" charset="0"/>
                <a:ea typeface="Aptos" panose="020B0004020202020204" pitchFamily="34" charset="0"/>
              </a:rPr>
              <a:t>You might say it’s intentional.</a:t>
            </a:r>
          </a:p>
          <a:p>
            <a:endParaRPr lang="en-US" sz="1400" dirty="0">
              <a:effectLst/>
              <a:latin typeface="Calibri" panose="020F0502020204030204" pitchFamily="34" charset="0"/>
              <a:ea typeface="Aptos" panose="020B0004020202020204" pitchFamily="34" charset="0"/>
            </a:endParaRPr>
          </a:p>
          <a:p>
            <a:r>
              <a:rPr lang="en-US" sz="1400" dirty="0">
                <a:effectLst/>
                <a:latin typeface="Calibri" panose="020F0502020204030204" pitchFamily="34" charset="0"/>
                <a:ea typeface="Aptos" panose="020B0004020202020204" pitchFamily="34" charset="0"/>
              </a:rPr>
              <a:t> If you don’t know what the goal is, how do you know what to measure? And if you don’t know where you want to be, how can data be applied to make any changes to current methods?  </a:t>
            </a:r>
          </a:p>
          <a:p>
            <a:endParaRPr lang="en-US" sz="1400" dirty="0">
              <a:effectLst/>
              <a:latin typeface="Calibri" panose="020F0502020204030204" pitchFamily="34" charset="0"/>
              <a:ea typeface="Aptos" panose="020B0004020202020204" pitchFamily="34" charset="0"/>
            </a:endParaRPr>
          </a:p>
          <a:p>
            <a:r>
              <a:rPr lang="en-US" sz="1400" dirty="0">
                <a:effectLst/>
                <a:latin typeface="Calibri" panose="020F0502020204030204" pitchFamily="34" charset="0"/>
                <a:ea typeface="Aptos" panose="020B0004020202020204" pitchFamily="34" charset="0"/>
              </a:rPr>
              <a:t>This is where things come full circle. </a:t>
            </a:r>
          </a:p>
          <a:p>
            <a:endParaRPr lang="en-US" sz="1400" dirty="0">
              <a:effectLst/>
              <a:latin typeface="Calibri" panose="020F0502020204030204" pitchFamily="34" charset="0"/>
              <a:ea typeface="Aptos" panose="020B0004020202020204" pitchFamily="34" charset="0"/>
            </a:endParaRPr>
          </a:p>
          <a:p>
            <a:r>
              <a:rPr lang="en-US" sz="1400" dirty="0">
                <a:effectLst/>
                <a:latin typeface="Calibri" panose="020F0502020204030204" pitchFamily="34" charset="0"/>
                <a:ea typeface="Aptos" panose="020B0004020202020204" pitchFamily="34" charset="0"/>
              </a:rPr>
              <a:t>Intention should set the framework for assessment and then the assessments inform the clarification of the intention. Data collected to check boxes creates a type of paralysis. What we do with all of this information? Paralysis breeds inaction, which tends to undermine trust. </a:t>
            </a:r>
          </a:p>
          <a:p>
            <a:endParaRPr lang="en-US" sz="1400" dirty="0">
              <a:effectLst/>
              <a:latin typeface="Calibri" panose="020F0502020204030204" pitchFamily="34" charset="0"/>
              <a:ea typeface="Aptos" panose="020B0004020202020204" pitchFamily="34" charset="0"/>
            </a:endParaRPr>
          </a:p>
          <a:p>
            <a:r>
              <a:rPr lang="en-US" sz="1400" dirty="0">
                <a:effectLst/>
                <a:latin typeface="Calibri" panose="020F0502020204030204" pitchFamily="34" charset="0"/>
                <a:ea typeface="Aptos" panose="020B0004020202020204" pitchFamily="34" charset="0"/>
              </a:rPr>
              <a:t>But targeted assessments can be extremely valuable. Are the methods employed creating the desired results? If not, why? What can be done differently? Adjust the priorities, build trust by communicating the results and the changes being made and why.</a:t>
            </a:r>
          </a:p>
          <a:p>
            <a:endParaRPr lang="en-US" sz="1800" dirty="0">
              <a:effectLst/>
              <a:latin typeface="Calibri" panose="020F0502020204030204" pitchFamily="34" charset="0"/>
              <a:ea typeface="Aptos" panose="020B0004020202020204" pitchFamily="34" charset="0"/>
            </a:endParaRPr>
          </a:p>
          <a:p>
            <a:endParaRPr lang="en-US" sz="1800" dirty="0">
              <a:effectLst/>
              <a:latin typeface="Calibri" panose="020F0502020204030204" pitchFamily="34" charset="0"/>
              <a:ea typeface="Aptos" panose="020B0004020202020204" pitchFamily="34" charset="0"/>
            </a:endParaRPr>
          </a:p>
          <a:p>
            <a:endParaRPr lang="en-US" sz="1800" dirty="0">
              <a:effectLst/>
              <a:latin typeface="Calibri" panose="020F0502020204030204" pitchFamily="34" charset="0"/>
              <a:ea typeface="Aptos" panose="020B0004020202020204" pitchFamily="34" charset="0"/>
            </a:endParaRPr>
          </a:p>
        </p:txBody>
      </p:sp>
      <p:sp>
        <p:nvSpPr>
          <p:cNvPr id="4" name="Slide Number Placeholder 3"/>
          <p:cNvSpPr>
            <a:spLocks noGrp="1"/>
          </p:cNvSpPr>
          <p:nvPr>
            <p:ph type="sldNum" sz="quarter" idx="5"/>
          </p:nvPr>
        </p:nvSpPr>
        <p:spPr/>
        <p:txBody>
          <a:bodyPr/>
          <a:lstStyle/>
          <a:p>
            <a:fld id="{574E5284-F71B-0D4B-9D80-362E0BD749EE}" type="slidenum">
              <a:rPr lang="en-US" smtClean="0"/>
              <a:t>11</a:t>
            </a:fld>
            <a:endParaRPr lang="en-US"/>
          </a:p>
        </p:txBody>
      </p:sp>
    </p:spTree>
    <p:extLst>
      <p:ext uri="{BB962C8B-B14F-4D97-AF65-F5344CB8AC3E}">
        <p14:creationId xmlns:p14="http://schemas.microsoft.com/office/powerpoint/2010/main" val="1616283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554038"/>
            <a:ext cx="2379662" cy="1647825"/>
          </a:xfrm>
        </p:spPr>
      </p:sp>
      <p:sp>
        <p:nvSpPr>
          <p:cNvPr id="3" name="Notes Placeholder 2"/>
          <p:cNvSpPr>
            <a:spLocks noGrp="1"/>
          </p:cNvSpPr>
          <p:nvPr>
            <p:ph type="body" idx="1"/>
          </p:nvPr>
        </p:nvSpPr>
        <p:spPr>
          <a:xfrm>
            <a:off x="685800" y="2494259"/>
            <a:ext cx="5486400" cy="6190954"/>
          </a:xfrm>
        </p:spPr>
        <p:txBody>
          <a:bodyPr/>
          <a:lstStyle/>
          <a:p>
            <a:r>
              <a:rPr lang="en-US" dirty="0"/>
              <a:t>Innovation is about finding ways to utilize current technologies and advancements to ensure efficiency and resiliency. </a:t>
            </a:r>
          </a:p>
          <a:p>
            <a:endParaRPr lang="en-US" dirty="0"/>
          </a:p>
          <a:p>
            <a:r>
              <a:rPr lang="en-US" dirty="0"/>
              <a:t>What if we looked at these five steps in a different context – relationships in general</a:t>
            </a:r>
          </a:p>
          <a:p>
            <a:endParaRPr lang="en-US" dirty="0"/>
          </a:p>
          <a:p>
            <a:r>
              <a:rPr lang="en-US" sz="1200" dirty="0">
                <a:effectLst/>
                <a:latin typeface="Calibri" panose="020F0502020204030204" pitchFamily="34" charset="0"/>
                <a:ea typeface="Aptos" panose="020B0004020202020204" pitchFamily="34" charset="0"/>
              </a:rPr>
              <a:t>Intention – get to know this person</a:t>
            </a:r>
          </a:p>
          <a:p>
            <a:r>
              <a:rPr lang="en-US" sz="1200" dirty="0">
                <a:effectLst/>
                <a:latin typeface="Calibri" panose="020F0502020204030204" pitchFamily="34" charset="0"/>
                <a:ea typeface="Aptos" panose="020B0004020202020204" pitchFamily="34" charset="0"/>
              </a:rPr>
              <a:t>Prioritize – do I want to spend all my time with this person</a:t>
            </a:r>
          </a:p>
          <a:p>
            <a:r>
              <a:rPr lang="en-US" sz="1200" dirty="0">
                <a:effectLst/>
                <a:latin typeface="Calibri" panose="020F0502020204030204" pitchFamily="34" charset="0"/>
                <a:ea typeface="Aptos" panose="020B0004020202020204" pitchFamily="34" charset="0"/>
              </a:rPr>
              <a:t>Build trust – the foundation to any healthy relationship</a:t>
            </a:r>
          </a:p>
          <a:p>
            <a:r>
              <a:rPr lang="en-US" sz="1200" dirty="0">
                <a:effectLst/>
                <a:latin typeface="Calibri" panose="020F0502020204030204" pitchFamily="34" charset="0"/>
                <a:ea typeface="Aptos" panose="020B0004020202020204" pitchFamily="34" charset="0"/>
              </a:rPr>
              <a:t>Assess – is this going where I thought it would? Do I want to keep going down this road?</a:t>
            </a:r>
          </a:p>
          <a:p>
            <a:r>
              <a:rPr lang="en-US" sz="1200" dirty="0">
                <a:effectLst/>
                <a:latin typeface="Calibri" panose="020F0502020204030204" pitchFamily="34" charset="0"/>
                <a:ea typeface="Aptos" panose="020B0004020202020204" pitchFamily="34" charset="0"/>
              </a:rPr>
              <a:t>And then the cycle repeats…</a:t>
            </a:r>
          </a:p>
          <a:p>
            <a:endParaRPr lang="en-US" dirty="0"/>
          </a:p>
          <a:p>
            <a:r>
              <a:rPr lang="en-US" b="1" dirty="0"/>
              <a:t>Communication will always be about people. </a:t>
            </a:r>
            <a:r>
              <a:rPr lang="en-US" dirty="0"/>
              <a:t>And I could argue that people are fundamentally unchanged for thousands of years. </a:t>
            </a:r>
          </a:p>
          <a:p>
            <a:endParaRPr lang="en-US" dirty="0"/>
          </a:p>
          <a:p>
            <a:r>
              <a:rPr lang="en-US" b="1" dirty="0"/>
              <a:t>We still look for connection and a sense of belonging. </a:t>
            </a:r>
          </a:p>
          <a:p>
            <a:endParaRPr lang="en-US" dirty="0"/>
          </a:p>
          <a:p>
            <a:r>
              <a:rPr lang="en-US" dirty="0"/>
              <a:t>It’s easier to use lists with boxes to check or flow charts when it comes to communication. Like the telemarketer call. But we have all felt the frustration of not being heard, or feeling like your talking to a wall. So why keep creating those moments for others?</a:t>
            </a:r>
          </a:p>
          <a:p>
            <a:endParaRPr lang="en-US" dirty="0"/>
          </a:p>
          <a:p>
            <a:r>
              <a:rPr lang="en-US" sz="1800" b="1" dirty="0"/>
              <a:t>That’s why I strongly believe the future of innovation in communication looks exactly like intentional connection</a:t>
            </a:r>
            <a:r>
              <a:rPr lang="en-US" b="1" dirty="0"/>
              <a:t>. </a:t>
            </a:r>
          </a:p>
          <a:p>
            <a:endParaRPr lang="en-US" dirty="0"/>
          </a:p>
          <a:p>
            <a:r>
              <a:rPr lang="en-US" dirty="0"/>
              <a:t>Thank you for your time this morning.</a:t>
            </a:r>
          </a:p>
          <a:p>
            <a:endParaRPr lang="en-US" dirty="0"/>
          </a:p>
          <a:p>
            <a:r>
              <a:rPr lang="en-US" dirty="0"/>
              <a:t>Questions?</a:t>
            </a:r>
          </a:p>
        </p:txBody>
      </p:sp>
      <p:sp>
        <p:nvSpPr>
          <p:cNvPr id="4" name="Slide Number Placeholder 3"/>
          <p:cNvSpPr>
            <a:spLocks noGrp="1"/>
          </p:cNvSpPr>
          <p:nvPr>
            <p:ph type="sldNum" sz="quarter" idx="5"/>
          </p:nvPr>
        </p:nvSpPr>
        <p:spPr/>
        <p:txBody>
          <a:bodyPr/>
          <a:lstStyle/>
          <a:p>
            <a:fld id="{574E5284-F71B-0D4B-9D80-362E0BD749EE}" type="slidenum">
              <a:rPr lang="en-US" smtClean="0"/>
              <a:t>12</a:t>
            </a:fld>
            <a:endParaRPr lang="en-US"/>
          </a:p>
        </p:txBody>
      </p:sp>
    </p:spTree>
    <p:extLst>
      <p:ext uri="{BB962C8B-B14F-4D97-AF65-F5344CB8AC3E}">
        <p14:creationId xmlns:p14="http://schemas.microsoft.com/office/powerpoint/2010/main" val="2935468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4E5284-F71B-0D4B-9D80-362E0BD749EE}" type="slidenum">
              <a:rPr lang="en-US" smtClean="0"/>
              <a:t>13</a:t>
            </a:fld>
            <a:endParaRPr lang="en-US"/>
          </a:p>
        </p:txBody>
      </p:sp>
    </p:spTree>
    <p:extLst>
      <p:ext uri="{BB962C8B-B14F-4D97-AF65-F5344CB8AC3E}">
        <p14:creationId xmlns:p14="http://schemas.microsoft.com/office/powerpoint/2010/main" val="679307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0075" y="322263"/>
            <a:ext cx="1600200" cy="1108075"/>
          </a:xfrm>
        </p:spPr>
      </p:sp>
      <p:sp>
        <p:nvSpPr>
          <p:cNvPr id="3" name="Notes Placeholder 2"/>
          <p:cNvSpPr>
            <a:spLocks noGrp="1"/>
          </p:cNvSpPr>
          <p:nvPr>
            <p:ph type="body" idx="1"/>
          </p:nvPr>
        </p:nvSpPr>
        <p:spPr>
          <a:xfrm>
            <a:off x="232474" y="1567442"/>
            <a:ext cx="6152827" cy="6615664"/>
          </a:xfrm>
        </p:spPr>
        <p:txBody>
          <a:bodyPr/>
          <a:lstStyle/>
          <a:p>
            <a:pPr marL="457200" marR="0">
              <a:spcBef>
                <a:spcPts val="0"/>
              </a:spcBef>
              <a:spcAft>
                <a:spcPts val="0"/>
              </a:spcAft>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-Eventually I hung up. (which is rather uncharacteristic of me)</a:t>
            </a:r>
          </a:p>
          <a:p>
            <a:pPr marL="457200" marR="0">
              <a:spcBef>
                <a:spcPts val="0"/>
              </a:spcBef>
              <a:spcAft>
                <a:spcPts val="0"/>
              </a:spcAft>
            </a:pPr>
            <a:endParaRPr lang="en-US" sz="1400" kern="100" dirty="0">
              <a:effectLst/>
              <a:latin typeface="Calibri" panose="020F050202020403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400" b="1" kern="100" dirty="0">
                <a:effectLst/>
                <a:latin typeface="Calibri" panose="020F0502020204030204" pitchFamily="34" charset="0"/>
                <a:ea typeface="Aptos" panose="020B0004020202020204" pitchFamily="34" charset="0"/>
                <a:cs typeface="Times New Roman" panose="02020603050405020304" pitchFamily="18" charset="0"/>
              </a:rPr>
              <a:t>-would an actual conversation have changed the outcome?</a:t>
            </a:r>
          </a:p>
          <a:p>
            <a:pPr marL="457200" marR="0">
              <a:spcBef>
                <a:spcPts val="0"/>
              </a:spcBef>
              <a:spcAft>
                <a:spcPts val="0"/>
              </a:spcAft>
            </a:pP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Can I send you an envelope and some information, at no cost to you?</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No thank you, but I appreciate your call</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Ok. So what’s the barrier for something so non-committal as receiving an envelope, “Do you not like your mailperson and fell the need to avoid them at all cost?”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-To which I would reply, “</a:t>
            </a:r>
            <a:r>
              <a:rPr lang="en-US" sz="1400" kern="100" dirty="0" err="1">
                <a:effectLst/>
                <a:latin typeface="Calibri" panose="020F0502020204030204" pitchFamily="34" charset="0"/>
                <a:ea typeface="Aptos" panose="020B0004020202020204" pitchFamily="34" charset="0"/>
                <a:cs typeface="Times New Roman" panose="02020603050405020304" pitchFamily="18" charset="0"/>
              </a:rPr>
              <a:t>Haha</a:t>
            </a:r>
            <a:r>
              <a:rPr lang="en-US" sz="1400" kern="100" dirty="0">
                <a:effectLst/>
                <a:latin typeface="Calibri" panose="020F0502020204030204" pitchFamily="34" charset="0"/>
                <a:ea typeface="Aptos" panose="020B0004020202020204" pitchFamily="34" charset="0"/>
                <a:cs typeface="Times New Roman" panose="02020603050405020304" pitchFamily="18" charset="0"/>
              </a:rPr>
              <a:t>…no, I just don’t want you to spend the money and go through the trouble when I’m likely not going to send you money.”</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-Why not? And just curious. Do you feel it’s not a worthy cause?</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-Not at all, my husband, my son, blah, blah, blah…It’s a cause I believe in but I feel I’ve paid my dues so to speak.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-I totally get that. While you may not have been the officer, I realize there’s a unique burden on those closest to them. So thank you for your support. And I hope it’s okay. But I’d like to send the information to you because there is more to what we do then just ask for donations. I have a feeling there is something you will connect with.</a:t>
            </a:r>
          </a:p>
          <a:p>
            <a:pPr marL="457200" marR="0">
              <a:spcBef>
                <a:spcPts val="0"/>
              </a:spcBef>
              <a:spcAft>
                <a:spcPts val="0"/>
              </a:spcAft>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A huge opportunity was missed…The </a:t>
            </a:r>
            <a:r>
              <a:rPr lang="en-US" sz="1400" kern="100" dirty="0">
                <a:effectLst/>
                <a:highlight>
                  <a:srgbClr val="FFFF00"/>
                </a:highlight>
                <a:latin typeface="Calibri" panose="020F0502020204030204" pitchFamily="34" charset="0"/>
                <a:ea typeface="Aptos" panose="020B0004020202020204" pitchFamily="34" charset="0"/>
                <a:cs typeface="Times New Roman" panose="02020603050405020304" pitchFamily="18" charset="0"/>
              </a:rPr>
              <a:t>barrier of checking boxes!!!</a:t>
            </a:r>
            <a:r>
              <a:rPr lang="en-US" sz="1400" kern="100" dirty="0">
                <a:effectLst/>
                <a:latin typeface="Calibri" panose="020F0502020204030204" pitchFamily="34" charset="0"/>
                <a:ea typeface="Aptos" panose="020B0004020202020204" pitchFamily="34" charset="0"/>
                <a:cs typeface="Times New Roman" panose="02020603050405020304" pitchFamily="18" charset="0"/>
              </a:rPr>
              <a:t> </a:t>
            </a:r>
          </a:p>
          <a:p>
            <a:pPr marL="457200" marR="0">
              <a:spcBef>
                <a:spcPts val="0"/>
              </a:spcBef>
              <a:spcAft>
                <a:spcPts val="0"/>
              </a:spcAft>
            </a:pPr>
            <a:endParaRPr lang="en-US" sz="1400" kern="100" dirty="0">
              <a:effectLst/>
              <a:latin typeface="Calibri" panose="020F050202020403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400" b="1" kern="100" dirty="0">
                <a:effectLst/>
                <a:latin typeface="Calibri" panose="020F0502020204030204" pitchFamily="34" charset="0"/>
                <a:ea typeface="Aptos" panose="020B0004020202020204" pitchFamily="34" charset="0"/>
                <a:cs typeface="Times New Roman" panose="02020603050405020304" pitchFamily="18" charset="0"/>
              </a:rPr>
              <a:t>-How do we literally flip the script or more like burn it to the ground and make way for innovation in the area of communications.</a:t>
            </a:r>
          </a:p>
          <a:p>
            <a:pPr marL="457200" marR="0">
              <a:spcBef>
                <a:spcPts val="0"/>
              </a:spcBef>
              <a:spcAft>
                <a:spcPts val="0"/>
              </a:spcAft>
            </a:pPr>
            <a:endParaRPr lang="en-US" sz="1400" kern="100" dirty="0">
              <a:effectLst/>
              <a:latin typeface="Calibri" panose="020F050202020403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400" b="1" kern="100" dirty="0">
                <a:effectLst/>
                <a:latin typeface="Calibri" panose="020F0502020204030204" pitchFamily="34" charset="0"/>
                <a:ea typeface="Aptos" panose="020B0004020202020204" pitchFamily="34" charset="0"/>
                <a:cs typeface="Times New Roman" panose="02020603050405020304" pitchFamily="18" charset="0"/>
              </a:rPr>
              <a:t>-T</a:t>
            </a:r>
            <a:r>
              <a:rPr lang="en-US" sz="1400" b="1" dirty="0">
                <a:effectLst/>
                <a:latin typeface="Calibri" panose="020F0502020204030204" pitchFamily="34" charset="0"/>
                <a:ea typeface="Aptos" panose="020B0004020202020204" pitchFamily="34" charset="0"/>
              </a:rPr>
              <a:t>hat’s the goal right? Just like with design, construction, maintenance, safety…is there an efficient way to communicate that is not only efficient but one that creates a level of resiliency? </a:t>
            </a:r>
            <a:endParaRPr lang="en-US" sz="1400" b="1" dirty="0"/>
          </a:p>
        </p:txBody>
      </p:sp>
      <p:sp>
        <p:nvSpPr>
          <p:cNvPr id="4" name="Slide Number Placeholder 3"/>
          <p:cNvSpPr>
            <a:spLocks noGrp="1"/>
          </p:cNvSpPr>
          <p:nvPr>
            <p:ph type="sldNum" sz="quarter" idx="5"/>
          </p:nvPr>
        </p:nvSpPr>
        <p:spPr/>
        <p:txBody>
          <a:bodyPr/>
          <a:lstStyle/>
          <a:p>
            <a:fld id="{574E5284-F71B-0D4B-9D80-362E0BD749EE}" type="slidenum">
              <a:rPr lang="en-US" smtClean="0"/>
              <a:t>2</a:t>
            </a:fld>
            <a:endParaRPr lang="en-US"/>
          </a:p>
        </p:txBody>
      </p:sp>
    </p:spTree>
    <p:extLst>
      <p:ext uri="{BB962C8B-B14F-4D97-AF65-F5344CB8AC3E}">
        <p14:creationId xmlns:p14="http://schemas.microsoft.com/office/powerpoint/2010/main" val="1708403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Aptos" panose="020B0004020202020204" pitchFamily="34" charset="0"/>
              </a:rPr>
              <a:t>The transportation industry looks for sustainability and resiliency through innovation.</a:t>
            </a:r>
            <a:r>
              <a:rPr lang="en-US" dirty="0">
                <a:effectLst/>
              </a:rPr>
              <a:t> </a:t>
            </a:r>
          </a:p>
          <a:p>
            <a:endParaRPr lang="en-US" dirty="0">
              <a:effectLst/>
            </a:endParaRPr>
          </a:p>
          <a:p>
            <a:r>
              <a:rPr lang="en-US" dirty="0">
                <a:effectLst/>
              </a:rPr>
              <a:t>-cool pavement</a:t>
            </a:r>
          </a:p>
          <a:p>
            <a:r>
              <a:rPr lang="en-US" dirty="0">
                <a:effectLst/>
              </a:rPr>
              <a:t>-stormwater and environmental advancements</a:t>
            </a:r>
          </a:p>
          <a:p>
            <a:r>
              <a:rPr lang="en-US" dirty="0">
                <a:effectLst/>
              </a:rPr>
              <a:t>-safety innovation</a:t>
            </a:r>
          </a:p>
          <a:p>
            <a:r>
              <a:rPr lang="en-US" dirty="0">
                <a:effectLst/>
              </a:rPr>
              <a:t>-utilizing technology with dynamic messaging</a:t>
            </a:r>
          </a:p>
          <a:p>
            <a:endParaRPr lang="en-US" dirty="0">
              <a:effectLst/>
            </a:endParaRPr>
          </a:p>
          <a:p>
            <a:r>
              <a:rPr lang="en-US" b="1" dirty="0">
                <a:effectLst/>
              </a:rPr>
              <a:t>But what about the broader scope of communications?</a:t>
            </a:r>
          </a:p>
          <a:p>
            <a:endParaRPr lang="en-US" dirty="0"/>
          </a:p>
        </p:txBody>
      </p:sp>
      <p:sp>
        <p:nvSpPr>
          <p:cNvPr id="4" name="Slide Number Placeholder 3"/>
          <p:cNvSpPr>
            <a:spLocks noGrp="1"/>
          </p:cNvSpPr>
          <p:nvPr>
            <p:ph type="sldNum" sz="quarter" idx="5"/>
          </p:nvPr>
        </p:nvSpPr>
        <p:spPr/>
        <p:txBody>
          <a:bodyPr/>
          <a:lstStyle/>
          <a:p>
            <a:fld id="{574E5284-F71B-0D4B-9D80-362E0BD749EE}" type="slidenum">
              <a:rPr lang="en-US" smtClean="0"/>
              <a:t>3</a:t>
            </a:fld>
            <a:endParaRPr lang="en-US"/>
          </a:p>
        </p:txBody>
      </p:sp>
    </p:spTree>
    <p:extLst>
      <p:ext uri="{BB962C8B-B14F-4D97-AF65-F5344CB8AC3E}">
        <p14:creationId xmlns:p14="http://schemas.microsoft.com/office/powerpoint/2010/main" val="749184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400" b="1" kern="100" dirty="0">
                <a:effectLst/>
                <a:latin typeface="Calibri" panose="020F0502020204030204" pitchFamily="34" charset="0"/>
                <a:ea typeface="Aptos" panose="020B0004020202020204" pitchFamily="34" charset="0"/>
                <a:cs typeface="Times New Roman" panose="02020603050405020304" pitchFamily="18" charset="0"/>
              </a:rPr>
              <a:t>I think part of the problem comes with the definition. When I tell people I started a consulting business in communication, I get a lot of blank stares. </a:t>
            </a:r>
          </a:p>
          <a:p>
            <a:pPr marL="457200" marR="0">
              <a:spcBef>
                <a:spcPts val="0"/>
              </a:spcBef>
              <a:spcAft>
                <a:spcPts val="0"/>
              </a:spcAft>
            </a:pPr>
            <a:endParaRPr lang="en-US" sz="1400" b="1" kern="100" dirty="0">
              <a:effectLst/>
              <a:latin typeface="Calibri" panose="020F050202020403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400" b="1" kern="100" dirty="0">
                <a:effectLst/>
                <a:latin typeface="Calibri" panose="020F0502020204030204" pitchFamily="34" charset="0"/>
                <a:ea typeface="Aptos" panose="020B0004020202020204" pitchFamily="34" charset="0"/>
                <a:cs typeface="Times New Roman" panose="02020603050405020304" pitchFamily="18" charset="0"/>
              </a:rPr>
              <a:t>Communications covers such a huge and diverse set of modalities. </a:t>
            </a:r>
          </a:p>
          <a:p>
            <a:pPr marL="457200" marR="0">
              <a:spcBef>
                <a:spcPts val="0"/>
              </a:spcBef>
              <a:spcAft>
                <a:spcPts val="0"/>
              </a:spcAft>
            </a:pPr>
            <a:endParaRPr lang="en-US" sz="1400" b="1" kern="100" dirty="0">
              <a:latin typeface="Calibri" panose="020F050202020403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400" b="1" kern="100" dirty="0">
                <a:effectLst/>
                <a:latin typeface="Calibri" panose="020F0502020204030204" pitchFamily="34" charset="0"/>
                <a:ea typeface="Aptos" panose="020B0004020202020204" pitchFamily="34" charset="0"/>
                <a:cs typeface="Times New Roman" panose="02020603050405020304" pitchFamily="18" charset="0"/>
              </a:rPr>
              <a:t>Other areas of innovation are quantitative – safety, green house gas emissions, resiliency of materials – but when it comes to communications, we approach it with a much more qualitative mindset. </a:t>
            </a:r>
          </a:p>
          <a:p>
            <a:pPr marL="457200" marR="0">
              <a:spcBef>
                <a:spcPts val="0"/>
              </a:spcBef>
              <a:spcAft>
                <a:spcPts val="0"/>
              </a:spcAft>
            </a:pPr>
            <a:endParaRPr lang="en-US" sz="1400" b="1" kern="100" dirty="0">
              <a:latin typeface="Calibri" panose="020F050202020403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400" b="1" kern="100" dirty="0">
                <a:effectLst/>
                <a:latin typeface="Calibri" panose="020F0502020204030204" pitchFamily="34" charset="0"/>
                <a:ea typeface="Aptos" panose="020B0004020202020204" pitchFamily="34" charset="0"/>
                <a:cs typeface="Times New Roman" panose="02020603050405020304" pitchFamily="18" charset="0"/>
              </a:rPr>
              <a:t>Even the words we use to discuss are nebulous, literally. The cloud? It’s like we aren’t even trying.</a:t>
            </a:r>
          </a:p>
          <a:p>
            <a:pPr marL="457200" marR="0">
              <a:spcBef>
                <a:spcPts val="0"/>
              </a:spcBef>
              <a:spcAft>
                <a:spcPts val="0"/>
              </a:spcAft>
            </a:pPr>
            <a:endParaRPr lang="en-US" sz="1800" b="1" kern="100" dirty="0">
              <a:effectLst/>
              <a:latin typeface="Calibri" panose="020F050202020403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74E5284-F71B-0D4B-9D80-362E0BD749EE}" type="slidenum">
              <a:rPr lang="en-US" smtClean="0"/>
              <a:t>4</a:t>
            </a:fld>
            <a:endParaRPr lang="en-US"/>
          </a:p>
        </p:txBody>
      </p:sp>
    </p:spTree>
    <p:extLst>
      <p:ext uri="{BB962C8B-B14F-4D97-AF65-F5344CB8AC3E}">
        <p14:creationId xmlns:p14="http://schemas.microsoft.com/office/powerpoint/2010/main" val="2833474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322263"/>
            <a:ext cx="2563813" cy="1774825"/>
          </a:xfrm>
        </p:spPr>
      </p:sp>
      <p:sp>
        <p:nvSpPr>
          <p:cNvPr id="3" name="Notes Placeholder 2"/>
          <p:cNvSpPr>
            <a:spLocks noGrp="1"/>
          </p:cNvSpPr>
          <p:nvPr>
            <p:ph type="body" idx="1"/>
          </p:nvPr>
        </p:nvSpPr>
        <p:spPr>
          <a:xfrm>
            <a:off x="612775" y="2323776"/>
            <a:ext cx="5486400" cy="559585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1" kern="100" dirty="0">
                <a:effectLst/>
                <a:latin typeface="Calibri" panose="020F0502020204030204" pitchFamily="34" charset="0"/>
                <a:ea typeface="Aptos" panose="020B0004020202020204" pitchFamily="34" charset="0"/>
                <a:cs typeface="Times New Roman" panose="02020603050405020304" pitchFamily="18" charset="0"/>
              </a:rPr>
              <a:t>Communications is the foundation of everything we 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kern="100" dirty="0">
                <a:effectLst/>
                <a:latin typeface="Calibri" panose="020F0502020204030204" pitchFamily="34" charset="0"/>
                <a:ea typeface="Aptos" panose="020B0004020202020204" pitchFamily="34" charset="0"/>
                <a:cs typeface="Times New Roman" panose="02020603050405020304" pitchFamily="18" charset="0"/>
              </a:rPr>
              <a:t>Which sounds self serving given my business focus but I chose to go into this field for that reason. It’s fundamental to every aspect.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kern="100" dirty="0">
                <a:effectLst/>
                <a:latin typeface="Calibri" panose="020F0502020204030204" pitchFamily="34" charset="0"/>
                <a:ea typeface="Aptos" panose="020B0004020202020204" pitchFamily="34" charset="0"/>
                <a:cs typeface="Times New Roman" panose="02020603050405020304" pitchFamily="18" charset="0"/>
              </a:rPr>
              <a:t>Which creates a unique challenge. E</a:t>
            </a:r>
            <a:r>
              <a:rPr lang="en-US" sz="1400" dirty="0"/>
              <a:t>ssentially, we are trying to get better at something foundational while also being successful at all the other parts needed to deliver our programs. </a:t>
            </a:r>
            <a:endParaRPr lang="en-US" sz="1400" i="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1" kern="100" dirty="0">
                <a:effectLst/>
                <a:latin typeface="Calibri" panose="020F0502020204030204" pitchFamily="34" charset="0"/>
                <a:ea typeface="Aptos" panose="020B0004020202020204" pitchFamily="34" charset="0"/>
                <a:cs typeface="Times New Roman" panose="02020603050405020304" pitchFamily="18" charset="0"/>
              </a:rPr>
              <a:t>Perhaps the logical first step is to define communications. </a:t>
            </a:r>
            <a:r>
              <a:rPr lang="en-US" sz="1400" i="1" kern="100" dirty="0">
                <a:effectLst/>
                <a:latin typeface="Calibri" panose="020F0502020204030204" pitchFamily="34" charset="0"/>
                <a:ea typeface="Aptos" panose="020B0004020202020204" pitchFamily="34" charset="0"/>
                <a:cs typeface="Times New Roman" panose="02020603050405020304" pitchFamily="18" charset="0"/>
              </a:rPr>
              <a:t>Figure out where the boundaries are so we can quantify the issue.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kern="100" dirty="0">
                <a:effectLst/>
                <a:latin typeface="Calibri" panose="020F0502020204030204" pitchFamily="34" charset="0"/>
                <a:ea typeface="Aptos" panose="020B0004020202020204" pitchFamily="34" charset="0"/>
                <a:cs typeface="Times New Roman" panose="02020603050405020304" pitchFamily="18" charset="0"/>
              </a:rPr>
              <a:t>Here are a few tangible tools we use in the communication space.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kern="100" dirty="0">
                <a:effectLst/>
                <a:latin typeface="Calibri" panose="020F0502020204030204" pitchFamily="34" charset="0"/>
                <a:ea typeface="Aptos" panose="020B0004020202020204" pitchFamily="34" charset="0"/>
                <a:cs typeface="Times New Roman" panose="02020603050405020304" pitchFamily="18" charset="0"/>
              </a:rPr>
              <a:t>But this is not an exhaustive 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kern="100" dirty="0">
                <a:effectLst/>
                <a:highlight>
                  <a:srgbClr val="FFFF00"/>
                </a:highlight>
                <a:latin typeface="Calibri" panose="020F0502020204030204" pitchFamily="34" charset="0"/>
                <a:ea typeface="Aptos" panose="020B0004020202020204" pitchFamily="34" charset="0"/>
                <a:cs typeface="Times New Roman" panose="02020603050405020304" pitchFamily="18" charset="0"/>
              </a:rPr>
              <a:t>(pause) then click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kern="100" dirty="0">
                <a:effectLst/>
                <a:latin typeface="Calibri" panose="020F0502020204030204" pitchFamily="34" charset="0"/>
                <a:ea typeface="Aptos" panose="020B0004020202020204" pitchFamily="34" charset="0"/>
                <a:cs typeface="Times New Roman" panose="02020603050405020304" pitchFamily="18" charset="0"/>
              </a:rPr>
              <a:t>What’s missing from the 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kern="100" dirty="0">
                <a:effectLst/>
                <a:latin typeface="Calibri" panose="020F0502020204030204" pitchFamily="34" charset="0"/>
                <a:ea typeface="Aptos" panose="020B0004020202020204" pitchFamily="34" charset="0"/>
                <a:cs typeface="Times New Roman" panose="02020603050405020304" pitchFamily="18" charset="0"/>
              </a:rPr>
              <a:t>	-emails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kern="100" dirty="0">
                <a:effectLst/>
                <a:latin typeface="Calibri" panose="020F0502020204030204" pitchFamily="34" charset="0"/>
                <a:ea typeface="Aptos" panose="020B0004020202020204" pitchFamily="34" charset="0"/>
                <a:cs typeface="Times New Roman" panose="02020603050405020304" pitchFamily="18" charset="0"/>
              </a:rPr>
              <a:t>	-press releases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1" kern="100" dirty="0">
                <a:effectLst/>
                <a:latin typeface="Calibri" panose="020F0502020204030204" pitchFamily="34" charset="0"/>
                <a:ea typeface="Aptos" panose="020B0004020202020204" pitchFamily="34" charset="0"/>
                <a:cs typeface="Times New Roman" panose="02020603050405020304" pitchFamily="18" charset="0"/>
              </a:rPr>
              <a:t>Hundreds and thousands of communications daily, internally and externally, using a plethora of 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kern="100" dirty="0">
              <a:effectLst/>
              <a:latin typeface="Calibri" panose="020F0502020204030204" pitchFamily="34" charset="0"/>
              <a:ea typeface="Aptos" panose="020B0004020202020204" pitchFamily="34" charset="0"/>
              <a:cs typeface="Times New Roman" panose="02020603050405020304" pitchFamily="18" charset="0"/>
            </a:endParaRPr>
          </a:p>
          <a:p>
            <a:endParaRPr lang="en-US" sz="1400" dirty="0"/>
          </a:p>
        </p:txBody>
      </p:sp>
      <p:sp>
        <p:nvSpPr>
          <p:cNvPr id="4" name="Slide Number Placeholder 3"/>
          <p:cNvSpPr>
            <a:spLocks noGrp="1"/>
          </p:cNvSpPr>
          <p:nvPr>
            <p:ph type="sldNum" sz="quarter" idx="5"/>
          </p:nvPr>
        </p:nvSpPr>
        <p:spPr/>
        <p:txBody>
          <a:bodyPr/>
          <a:lstStyle/>
          <a:p>
            <a:fld id="{574E5284-F71B-0D4B-9D80-362E0BD749EE}" type="slidenum">
              <a:rPr lang="en-US" smtClean="0"/>
              <a:t>5</a:t>
            </a:fld>
            <a:endParaRPr lang="en-US"/>
          </a:p>
        </p:txBody>
      </p:sp>
    </p:spTree>
    <p:extLst>
      <p:ext uri="{BB962C8B-B14F-4D97-AF65-F5344CB8AC3E}">
        <p14:creationId xmlns:p14="http://schemas.microsoft.com/office/powerpoint/2010/main" val="3380943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go…</a:t>
            </a:r>
          </a:p>
          <a:p>
            <a:endParaRPr lang="en-US" dirty="0"/>
          </a:p>
        </p:txBody>
      </p:sp>
      <p:sp>
        <p:nvSpPr>
          <p:cNvPr id="4" name="Slide Number Placeholder 3"/>
          <p:cNvSpPr>
            <a:spLocks noGrp="1"/>
          </p:cNvSpPr>
          <p:nvPr>
            <p:ph type="sldNum" sz="quarter" idx="5"/>
          </p:nvPr>
        </p:nvSpPr>
        <p:spPr/>
        <p:txBody>
          <a:bodyPr/>
          <a:lstStyle/>
          <a:p>
            <a:fld id="{574E5284-F71B-0D4B-9D80-362E0BD749EE}" type="slidenum">
              <a:rPr lang="en-US" smtClean="0"/>
              <a:t>6</a:t>
            </a:fld>
            <a:endParaRPr lang="en-US"/>
          </a:p>
        </p:txBody>
      </p:sp>
    </p:spTree>
    <p:extLst>
      <p:ext uri="{BB962C8B-B14F-4D97-AF65-F5344CB8AC3E}">
        <p14:creationId xmlns:p14="http://schemas.microsoft.com/office/powerpoint/2010/main" val="1231650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7025"/>
            <a:ext cx="2355850" cy="1631950"/>
          </a:xfrm>
        </p:spPr>
      </p:sp>
      <p:sp>
        <p:nvSpPr>
          <p:cNvPr id="3" name="Notes Placeholder 2"/>
          <p:cNvSpPr>
            <a:spLocks noGrp="1"/>
          </p:cNvSpPr>
          <p:nvPr>
            <p:ph type="body" idx="1"/>
          </p:nvPr>
        </p:nvSpPr>
        <p:spPr>
          <a:xfrm>
            <a:off x="627789" y="2122299"/>
            <a:ext cx="5486400" cy="5983316"/>
          </a:xfrm>
        </p:spPr>
        <p:txBody>
          <a:bodyPr/>
          <a:lstStyle/>
          <a:p>
            <a:pPr marL="457200" marR="0">
              <a:spcBef>
                <a:spcPts val="0"/>
              </a:spcBef>
              <a:spcAft>
                <a:spcPts val="0"/>
              </a:spcAft>
            </a:pPr>
            <a:r>
              <a:rPr lang="en-US" sz="1400" b="1" kern="100" dirty="0">
                <a:effectLst/>
                <a:latin typeface="Calibri" panose="020F0502020204030204" pitchFamily="34" charset="0"/>
                <a:ea typeface="Aptos" panose="020B0004020202020204" pitchFamily="34" charset="0"/>
                <a:cs typeface="Times New Roman" panose="02020603050405020304" pitchFamily="18" charset="0"/>
              </a:rPr>
              <a:t>Step 1 – I could have possibly boiled this presentation down to one step but I have a whole half hour…</a:t>
            </a:r>
          </a:p>
          <a:p>
            <a:pPr marL="457200" marR="0">
              <a:spcBef>
                <a:spcPts val="0"/>
              </a:spcBef>
              <a:spcAft>
                <a:spcPts val="0"/>
              </a:spcAft>
            </a:pPr>
            <a:endParaRPr lang="en-US" sz="1400" kern="100" dirty="0">
              <a:effectLst/>
              <a:latin typeface="Calibri" panose="020F050202020403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Innovative communication is all about the endgame. Be intentional about where it is you want to end up. We often use the casting of a wide net approach instead of laser precision approach. And while we may have a good answer for the broad picture, I think it’s easy to lose sight of the small opportunities.</a:t>
            </a:r>
          </a:p>
          <a:p>
            <a:pPr marL="457200" marR="0">
              <a:spcBef>
                <a:spcPts val="0"/>
              </a:spcBef>
              <a:spcAft>
                <a:spcPts val="0"/>
              </a:spcAft>
            </a:pPr>
            <a:endParaRPr lang="en-US" sz="1400" kern="100" dirty="0">
              <a:effectLst/>
              <a:latin typeface="Calibri" panose="020F050202020403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Think about this the next time you are sitting down to write a routine email, ask this question. “Why am I doing this?” A response is expected? Appeasing a disgruntled colleague or someone from the public? Checking a box? Refer back to the dumpster fire slide. </a:t>
            </a:r>
          </a:p>
          <a:p>
            <a:pPr marL="457200" marR="0">
              <a:spcBef>
                <a:spcPts val="0"/>
              </a:spcBef>
              <a:spcAft>
                <a:spcPts val="0"/>
              </a:spcAft>
            </a:pPr>
            <a:endParaRPr lang="en-US" sz="1400" kern="100" dirty="0">
              <a:effectLst/>
              <a:latin typeface="Calibri" panose="020F050202020403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-Every communication is a potential step toward a desired outcome. While you cannot control reactions, knowing why or what our intent is, can help bring resolution to conflicts. The trick here, knowing what they why is -  transparency, accountability, trust, information, correcting a false assumption…</a:t>
            </a:r>
          </a:p>
          <a:p>
            <a:pPr marL="457200" marR="0">
              <a:spcBef>
                <a:spcPts val="0"/>
              </a:spcBef>
              <a:spcAft>
                <a:spcPts val="0"/>
              </a:spcAft>
            </a:pPr>
            <a:endParaRPr lang="en-US" sz="1400" kern="100" dirty="0">
              <a:effectLst/>
              <a:latin typeface="Calibri" panose="020F0502020204030204" pitchFamily="34" charset="0"/>
              <a:ea typeface="Aptos" panose="020B0004020202020204" pitchFamily="34" charset="0"/>
              <a:cs typeface="Times New Roman" panose="02020603050405020304" pitchFamily="18"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“If you don’t know where you are going, you might end up somewhere else.” Yogi Berra</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spcBef>
                <a:spcPts val="0"/>
              </a:spcBef>
              <a:spcAft>
                <a:spcPts val="0"/>
              </a:spcAft>
            </a:pPr>
            <a:endParaRPr lang="en-US" sz="1400" b="1" kern="100" dirty="0">
              <a:effectLst/>
              <a:latin typeface="Calibri" panose="020F050202020403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400" b="1" kern="100" dirty="0">
                <a:effectLst/>
                <a:latin typeface="Calibri" panose="020F0502020204030204" pitchFamily="34" charset="0"/>
                <a:ea typeface="Aptos" panose="020B0004020202020204" pitchFamily="34" charset="0"/>
                <a:cs typeface="Times New Roman" panose="02020603050405020304" pitchFamily="18" charset="0"/>
              </a:rPr>
              <a:t>Who is your audience? What is the desired outcome? What is the urgency? (Side note, urgency is like salt. It’s useful but works best in moderation.) </a:t>
            </a:r>
          </a:p>
          <a:p>
            <a:pPr marL="457200" marR="0">
              <a:spcBef>
                <a:spcPts val="0"/>
              </a:spcBef>
              <a:spcAft>
                <a:spcPts val="0"/>
              </a:spcAft>
            </a:pPr>
            <a:endParaRPr lang="en-US" sz="1400" kern="100" dirty="0">
              <a:effectLst/>
              <a:latin typeface="Calibri" panose="020F050202020403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This also applies in the context of meetings. You know that saying, “This meeting could have been an email.” It’s funny because it’s true!! Unless you have a specific objective for putting a meeting together, don’t do it! </a:t>
            </a:r>
          </a:p>
          <a:p>
            <a:pPr marL="457200" marR="0">
              <a:spcBef>
                <a:spcPts val="0"/>
              </a:spcBef>
              <a:spcAft>
                <a:spcPts val="0"/>
              </a:spcAft>
            </a:pPr>
            <a:endParaRPr lang="en-US" sz="1400" kern="100" dirty="0">
              <a:effectLst/>
              <a:latin typeface="Calibri" panose="020F050202020403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“But I don’t call the meetings…” </a:t>
            </a:r>
          </a:p>
          <a:p>
            <a:pPr marL="457200" marR="0">
              <a:spcBef>
                <a:spcPts val="0"/>
              </a:spcBef>
              <a:spcAft>
                <a:spcPts val="0"/>
              </a:spcAft>
            </a:pPr>
            <a:endParaRPr lang="en-US" sz="1400" kern="100" dirty="0">
              <a:effectLst/>
              <a:latin typeface="Calibri" panose="020F050202020403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You are not off the hook. You can still be intentional. I’m going to sit next to someone I don’t know well and try to connect. Or, I’m going to share my piece once during the meeting…or if you are more like me…I’m going to limit myself to one share!</a:t>
            </a:r>
          </a:p>
          <a:p>
            <a:pPr marL="457200" marR="0">
              <a:spcBef>
                <a:spcPts val="0"/>
              </a:spcBef>
              <a:spcAft>
                <a:spcPts val="0"/>
              </a:spcAft>
            </a:pPr>
            <a:endParaRPr lang="en-US" sz="1400" kern="100" dirty="0">
              <a:effectLst/>
              <a:latin typeface="Calibri" panose="020F0502020204030204" pitchFamily="34" charset="0"/>
              <a:ea typeface="Aptos" panose="020B0004020202020204" pitchFamily="34" charset="0"/>
              <a:cs typeface="Times New Roman" panose="02020603050405020304" pitchFamily="18" charset="0"/>
            </a:endParaRPr>
          </a:p>
          <a:p>
            <a:pPr marL="457200" marR="0">
              <a:spcBef>
                <a:spcPts val="0"/>
              </a:spcBef>
              <a:spcAft>
                <a:spcPts val="0"/>
              </a:spcAft>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Find an intention! What’s the goal? Then move toward your goal on purpose and with intention. You just created your own communication plan and can utilize each object of communication toward that goal. Work smarter, not harder.</a:t>
            </a:r>
          </a:p>
          <a:p>
            <a:pPr marL="457200" marR="0">
              <a:spcBef>
                <a:spcPts val="0"/>
              </a:spcBef>
              <a:spcAft>
                <a:spcPts val="0"/>
              </a:spcAft>
            </a:pP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spcBef>
                <a:spcPts val="0"/>
              </a:spcBef>
              <a:spcAft>
                <a:spcPts val="0"/>
              </a:spcAft>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400" dirty="0"/>
          </a:p>
        </p:txBody>
      </p:sp>
      <p:sp>
        <p:nvSpPr>
          <p:cNvPr id="4" name="Slide Number Placeholder 3"/>
          <p:cNvSpPr>
            <a:spLocks noGrp="1"/>
          </p:cNvSpPr>
          <p:nvPr>
            <p:ph type="sldNum" sz="quarter" idx="5"/>
          </p:nvPr>
        </p:nvSpPr>
        <p:spPr/>
        <p:txBody>
          <a:bodyPr/>
          <a:lstStyle/>
          <a:p>
            <a:fld id="{574E5284-F71B-0D4B-9D80-362E0BD749EE}" type="slidenum">
              <a:rPr lang="en-US" smtClean="0"/>
              <a:t>7</a:t>
            </a:fld>
            <a:endParaRPr lang="en-US"/>
          </a:p>
        </p:txBody>
      </p:sp>
    </p:spTree>
    <p:extLst>
      <p:ext uri="{BB962C8B-B14F-4D97-AF65-F5344CB8AC3E}">
        <p14:creationId xmlns:p14="http://schemas.microsoft.com/office/powerpoint/2010/main" val="1561183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You can have all the things…just not at all at once.” </a:t>
            </a:r>
            <a:r>
              <a:rPr lang="en-US" sz="1400" b="1" dirty="0"/>
              <a:t>Betty Frieden an author and activist.. </a:t>
            </a:r>
          </a:p>
          <a:p>
            <a:endParaRPr lang="en-US" sz="1400" dirty="0"/>
          </a:p>
          <a:p>
            <a:r>
              <a:rPr lang="en-US" sz="1400" dirty="0"/>
              <a:t>Chance are good that you are going to find multiple goals that you want/need to accomplish. </a:t>
            </a:r>
          </a:p>
          <a:p>
            <a:endParaRPr lang="en-US" sz="1400" dirty="0"/>
          </a:p>
          <a:p>
            <a:r>
              <a:rPr lang="en-US" sz="1400" dirty="0"/>
              <a:t>Prioritize. And sometimes it’s not always moving forward. Are there holes or gaps, or relationships that need to be patched before effectively moving forward?</a:t>
            </a:r>
          </a:p>
          <a:p>
            <a:endParaRPr lang="en-US" sz="1400" dirty="0"/>
          </a:p>
          <a:p>
            <a:r>
              <a:rPr lang="en-US" sz="1400" dirty="0"/>
              <a:t>Sometimes it might feel like going backwards or losing time but will it be better in the long run? </a:t>
            </a:r>
          </a:p>
          <a:p>
            <a:endParaRPr lang="en-US" sz="1400" dirty="0">
              <a:highlight>
                <a:srgbClr val="FFFF00"/>
              </a:highlight>
            </a:endParaRPr>
          </a:p>
          <a:p>
            <a:r>
              <a:rPr lang="en-US" sz="1400" dirty="0">
                <a:highlight>
                  <a:srgbClr val="FFFF00"/>
                </a:highlight>
              </a:rPr>
              <a:t>What is a logical first step or foundational step? Is there something you can do now that will lend to achieving other goals faster? What infrastructure is needed?</a:t>
            </a:r>
          </a:p>
        </p:txBody>
      </p:sp>
      <p:sp>
        <p:nvSpPr>
          <p:cNvPr id="4" name="Slide Number Placeholder 3"/>
          <p:cNvSpPr>
            <a:spLocks noGrp="1"/>
          </p:cNvSpPr>
          <p:nvPr>
            <p:ph type="sldNum" sz="quarter" idx="5"/>
          </p:nvPr>
        </p:nvSpPr>
        <p:spPr/>
        <p:txBody>
          <a:bodyPr/>
          <a:lstStyle/>
          <a:p>
            <a:fld id="{574E5284-F71B-0D4B-9D80-362E0BD749EE}" type="slidenum">
              <a:rPr lang="en-US" smtClean="0"/>
              <a:t>8</a:t>
            </a:fld>
            <a:endParaRPr lang="en-US"/>
          </a:p>
        </p:txBody>
      </p:sp>
    </p:spTree>
    <p:extLst>
      <p:ext uri="{BB962C8B-B14F-4D97-AF65-F5344CB8AC3E}">
        <p14:creationId xmlns:p14="http://schemas.microsoft.com/office/powerpoint/2010/main" val="2547742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38163"/>
            <a:ext cx="2684463" cy="1858962"/>
          </a:xfrm>
        </p:spPr>
      </p:sp>
      <p:sp>
        <p:nvSpPr>
          <p:cNvPr id="3" name="Notes Placeholder 2"/>
          <p:cNvSpPr>
            <a:spLocks noGrp="1"/>
          </p:cNvSpPr>
          <p:nvPr>
            <p:ph type="body" idx="1"/>
          </p:nvPr>
        </p:nvSpPr>
        <p:spPr>
          <a:xfrm>
            <a:off x="464949" y="2618245"/>
            <a:ext cx="5831237" cy="6277782"/>
          </a:xfrm>
        </p:spPr>
        <p:txBody>
          <a:bodyPr/>
          <a:lstStyle/>
          <a:p>
            <a:r>
              <a:rPr lang="en-US" sz="1400" dirty="0">
                <a:effectLst/>
                <a:latin typeface="Calibri" panose="020F0502020204030204" pitchFamily="34" charset="0"/>
                <a:ea typeface="Aptos" panose="020B0004020202020204" pitchFamily="34" charset="0"/>
              </a:rPr>
              <a:t>Just like the previous slide, where you can’t do everything all at once, you can’t do anything effectively by yourself. The most resilient methods of communications are those that build relationship. And relationships come from building trust. So start building trust. </a:t>
            </a:r>
          </a:p>
          <a:p>
            <a:endParaRPr lang="en-US" sz="1400" dirty="0">
              <a:effectLst/>
              <a:latin typeface="Calibri" panose="020F0502020204030204" pitchFamily="34" charset="0"/>
              <a:ea typeface="Aptos" panose="020B0004020202020204" pitchFamily="34" charset="0"/>
            </a:endParaRPr>
          </a:p>
          <a:p>
            <a:r>
              <a:rPr lang="en-US" sz="1400" dirty="0">
                <a:effectLst/>
                <a:latin typeface="Calibri" panose="020F0502020204030204" pitchFamily="34" charset="0"/>
                <a:ea typeface="Aptos" panose="020B0004020202020204" pitchFamily="34" charset="0"/>
              </a:rPr>
              <a:t>And I’m finding this is not an intuitive practice. It may sound easy but I think this is where the path turns into the more subjective part of communication. People are tricky. </a:t>
            </a:r>
          </a:p>
          <a:p>
            <a:endParaRPr lang="en-US" sz="1400" dirty="0">
              <a:effectLst/>
              <a:latin typeface="Calibri" panose="020F0502020204030204" pitchFamily="34" charset="0"/>
              <a:ea typeface="Aptos" panose="020B0004020202020204" pitchFamily="34" charset="0"/>
            </a:endParaRPr>
          </a:p>
          <a:p>
            <a:r>
              <a:rPr lang="en-US" sz="1400" dirty="0">
                <a:effectLst/>
                <a:latin typeface="Calibri" panose="020F0502020204030204" pitchFamily="34" charset="0"/>
                <a:ea typeface="Aptos" panose="020B0004020202020204" pitchFamily="34" charset="0"/>
              </a:rPr>
              <a:t>How? How do we build trust? </a:t>
            </a:r>
          </a:p>
          <a:p>
            <a:endParaRPr lang="en-US" sz="1400" dirty="0">
              <a:effectLst/>
              <a:latin typeface="Calibri" panose="020F0502020204030204" pitchFamily="34" charset="0"/>
              <a:ea typeface="Aptos" panose="020B0004020202020204" pitchFamily="34" charset="0"/>
            </a:endParaRPr>
          </a:p>
          <a:p>
            <a:r>
              <a:rPr lang="en-US" sz="1400" dirty="0">
                <a:effectLst/>
                <a:latin typeface="Calibri" panose="020F0502020204030204" pitchFamily="34" charset="0"/>
                <a:ea typeface="Aptos" panose="020B0004020202020204" pitchFamily="34" charset="0"/>
              </a:rPr>
              <a:t>First, follow steps one and two. This presentation is not a choose your own adventure book. There is a rationality to the progression of steps. Get out of the checking the box mentality first, then,  start asking questions. This is where assumptions get murdered. They are toxic, undermining ideologies that do nothing more than burn bridges. </a:t>
            </a:r>
          </a:p>
          <a:p>
            <a:endParaRPr lang="en-US" sz="1400" dirty="0"/>
          </a:p>
          <a:p>
            <a:r>
              <a:rPr lang="en-US" sz="1400" dirty="0"/>
              <a:t>Whether you are developing channels of communication with the public, with your division, your team, or your coworkers, this is fundamental. Be trustworthy. Sometimes this means falling on the sword and owning mistakes to demonstrate you are willing to learn and you are willing to lead. </a:t>
            </a:r>
          </a:p>
          <a:p>
            <a:endParaRPr lang="en-US" sz="1400" dirty="0"/>
          </a:p>
          <a:p>
            <a:endParaRPr lang="en-US" sz="1400" dirty="0"/>
          </a:p>
          <a:p>
            <a:r>
              <a:rPr lang="en-US" sz="1400" dirty="0"/>
              <a:t>Prioritize your intentions and then start connecting and building bridges.</a:t>
            </a:r>
          </a:p>
          <a:p>
            <a:endParaRPr lang="en-US" dirty="0"/>
          </a:p>
          <a:p>
            <a:endParaRPr lang="en-US" dirty="0"/>
          </a:p>
        </p:txBody>
      </p:sp>
      <p:sp>
        <p:nvSpPr>
          <p:cNvPr id="4" name="Slide Number Placeholder 3"/>
          <p:cNvSpPr>
            <a:spLocks noGrp="1"/>
          </p:cNvSpPr>
          <p:nvPr>
            <p:ph type="sldNum" sz="quarter" idx="5"/>
          </p:nvPr>
        </p:nvSpPr>
        <p:spPr/>
        <p:txBody>
          <a:bodyPr/>
          <a:lstStyle/>
          <a:p>
            <a:fld id="{574E5284-F71B-0D4B-9D80-362E0BD749EE}" type="slidenum">
              <a:rPr lang="en-US" smtClean="0"/>
              <a:t>9</a:t>
            </a:fld>
            <a:endParaRPr lang="en-US"/>
          </a:p>
        </p:txBody>
      </p:sp>
    </p:spTree>
    <p:extLst>
      <p:ext uri="{BB962C8B-B14F-4D97-AF65-F5344CB8AC3E}">
        <p14:creationId xmlns:p14="http://schemas.microsoft.com/office/powerpoint/2010/main" val="2468149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87590" y="596019"/>
            <a:ext cx="8136382"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887590" y="3886200"/>
            <a:ext cx="8136382"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7B68D6-D4BB-464F-9E4F-F4F98D151DB5}" type="datetimeFigureOut">
              <a:rPr lang="en-US" smtClean="0"/>
              <a:t>5/7/24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A8923-B8BE-974C-BA92-E2CD64299BFC}" type="slidenum">
              <a:rPr lang="en-US" smtClean="0"/>
              <a:t>‹#›</a:t>
            </a:fld>
            <a:endParaRPr lang="en-US"/>
          </a:p>
        </p:txBody>
      </p:sp>
    </p:spTree>
    <p:extLst>
      <p:ext uri="{BB962C8B-B14F-4D97-AF65-F5344CB8AC3E}">
        <p14:creationId xmlns:p14="http://schemas.microsoft.com/office/powerpoint/2010/main" val="3988195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4150" y="4377486"/>
            <a:ext cx="8030758" cy="907505"/>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94152" y="996188"/>
            <a:ext cx="7909879"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94150" y="5284990"/>
            <a:ext cx="8030758"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7B68D6-D4BB-464F-9E4F-F4F98D151DB5}" type="datetimeFigureOut">
              <a:rPr lang="en-US" smtClean="0"/>
              <a:t>5/7/24</a:t>
            </a:fld>
            <a:endParaRPr lang="en-US"/>
          </a:p>
        </p:txBody>
      </p:sp>
      <p:sp>
        <p:nvSpPr>
          <p:cNvPr id="6" name="Footer Placeholder 5"/>
          <p:cNvSpPr>
            <a:spLocks noGrp="1"/>
          </p:cNvSpPr>
          <p:nvPr>
            <p:ph type="ftr" sz="quarter" idx="11"/>
          </p:nvPr>
        </p:nvSpPr>
        <p:spPr>
          <a:xfrm>
            <a:off x="994151" y="6181345"/>
            <a:ext cx="5782051" cy="365125"/>
          </a:xfrm>
        </p:spPr>
        <p:txBody>
          <a:bodyPr/>
          <a:lstStyle/>
          <a:p>
            <a:endParaRPr lang="en-US"/>
          </a:p>
        </p:txBody>
      </p:sp>
      <p:sp>
        <p:nvSpPr>
          <p:cNvPr id="7" name="Slide Number Placeholder 6"/>
          <p:cNvSpPr>
            <a:spLocks noGrp="1"/>
          </p:cNvSpPr>
          <p:nvPr>
            <p:ph type="sldNum" sz="quarter" idx="12"/>
          </p:nvPr>
        </p:nvSpPr>
        <p:spPr/>
        <p:txBody>
          <a:bodyPr/>
          <a:lstStyle/>
          <a:p>
            <a:fld id="{2C5A8923-B8BE-974C-BA92-E2CD64299BFC}" type="slidenum">
              <a:rPr lang="en-US" smtClean="0"/>
              <a:t>‹#›</a:t>
            </a:fld>
            <a:endParaRPr lang="en-US"/>
          </a:p>
        </p:txBody>
      </p:sp>
    </p:spTree>
    <p:extLst>
      <p:ext uri="{BB962C8B-B14F-4D97-AF65-F5344CB8AC3E}">
        <p14:creationId xmlns:p14="http://schemas.microsoft.com/office/powerpoint/2010/main" val="1361718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86543" y="596018"/>
            <a:ext cx="8137430" cy="3137782"/>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86543" y="4343400"/>
            <a:ext cx="8137430"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7B68D6-D4BB-464F-9E4F-F4F98D151DB5}" type="datetimeFigureOut">
              <a:rPr lang="en-US" smtClean="0"/>
              <a:t>5/7/24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A8923-B8BE-974C-BA92-E2CD64299BFC}" type="slidenum">
              <a:rPr lang="en-US" smtClean="0"/>
              <a:t>‹#›</a:t>
            </a:fld>
            <a:endParaRPr lang="en-US"/>
          </a:p>
        </p:txBody>
      </p:sp>
    </p:spTree>
    <p:extLst>
      <p:ext uri="{BB962C8B-B14F-4D97-AF65-F5344CB8AC3E}">
        <p14:creationId xmlns:p14="http://schemas.microsoft.com/office/powerpoint/2010/main" val="1088770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632470" y="860276"/>
            <a:ext cx="49542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8546224" y="2985923"/>
            <a:ext cx="49542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175355" y="596019"/>
            <a:ext cx="7555291"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361139" y="3650606"/>
            <a:ext cx="7183722"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86543" y="4641206"/>
            <a:ext cx="8137429"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7B68D6-D4BB-464F-9E4F-F4F98D151DB5}" type="datetimeFigureOut">
              <a:rPr lang="en-US" smtClean="0"/>
              <a:t>5/7/24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A8923-B8BE-974C-BA92-E2CD64299BFC}" type="slidenum">
              <a:rPr lang="en-US" smtClean="0"/>
              <a:t>‹#›</a:t>
            </a:fld>
            <a:endParaRPr lang="en-US"/>
          </a:p>
        </p:txBody>
      </p:sp>
    </p:spTree>
    <p:extLst>
      <p:ext uri="{BB962C8B-B14F-4D97-AF65-F5344CB8AC3E}">
        <p14:creationId xmlns:p14="http://schemas.microsoft.com/office/powerpoint/2010/main" val="706100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86543" y="3603566"/>
            <a:ext cx="8138366" cy="14688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89434" y="5072366"/>
            <a:ext cx="8138367"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7B68D6-D4BB-464F-9E4F-F4F98D151DB5}" type="datetimeFigureOut">
              <a:rPr lang="en-US" smtClean="0"/>
              <a:t>5/7/24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A8923-B8BE-974C-BA92-E2CD64299BFC}" type="slidenum">
              <a:rPr lang="en-US" smtClean="0"/>
              <a:t>‹#›</a:t>
            </a:fld>
            <a:endParaRPr lang="en-US"/>
          </a:p>
        </p:txBody>
      </p:sp>
    </p:spTree>
    <p:extLst>
      <p:ext uri="{BB962C8B-B14F-4D97-AF65-F5344CB8AC3E}">
        <p14:creationId xmlns:p14="http://schemas.microsoft.com/office/powerpoint/2010/main" val="3114862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632470" y="753851"/>
            <a:ext cx="49542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6" name="TextBox 15"/>
          <p:cNvSpPr txBox="1"/>
          <p:nvPr/>
        </p:nvSpPr>
        <p:spPr>
          <a:xfrm>
            <a:off x="8544853" y="2879498"/>
            <a:ext cx="49542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175355" y="596019"/>
            <a:ext cx="7555291"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86543" y="3886200"/>
            <a:ext cx="8138366"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86543" y="4939862"/>
            <a:ext cx="8138366"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7B68D6-D4BB-464F-9E4F-F4F98D151DB5}" type="datetimeFigureOut">
              <a:rPr lang="en-US" smtClean="0"/>
              <a:t>5/7/24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A8923-B8BE-974C-BA92-E2CD64299BFC}" type="slidenum">
              <a:rPr lang="en-US" smtClean="0"/>
              <a:t>‹#›</a:t>
            </a:fld>
            <a:endParaRPr lang="en-US"/>
          </a:p>
        </p:txBody>
      </p:sp>
    </p:spTree>
    <p:extLst>
      <p:ext uri="{BB962C8B-B14F-4D97-AF65-F5344CB8AC3E}">
        <p14:creationId xmlns:p14="http://schemas.microsoft.com/office/powerpoint/2010/main" val="1095647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86542" y="596018"/>
            <a:ext cx="8137429" cy="2756783"/>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86542" y="3682942"/>
            <a:ext cx="8137429"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86543" y="4732224"/>
            <a:ext cx="8137428"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7B68D6-D4BB-464F-9E4F-F4F98D151DB5}" type="datetimeFigureOut">
              <a:rPr lang="en-US" smtClean="0"/>
              <a:t>5/7/24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A8923-B8BE-974C-BA92-E2CD64299BFC}" type="slidenum">
              <a:rPr lang="en-US" smtClean="0"/>
              <a:t>‹#›</a:t>
            </a:fld>
            <a:endParaRPr lang="en-US"/>
          </a:p>
        </p:txBody>
      </p:sp>
    </p:spTree>
    <p:extLst>
      <p:ext uri="{BB962C8B-B14F-4D97-AF65-F5344CB8AC3E}">
        <p14:creationId xmlns:p14="http://schemas.microsoft.com/office/powerpoint/2010/main" val="1008492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86543" y="596018"/>
            <a:ext cx="8137429" cy="131248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7B68D6-D4BB-464F-9E4F-F4F98D151DB5}" type="datetimeFigureOut">
              <a:rPr lang="en-US" smtClean="0"/>
              <a:t>5/7/24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A8923-B8BE-974C-BA92-E2CD64299BFC}" type="slidenum">
              <a:rPr lang="en-US" smtClean="0"/>
              <a:t>‹#›</a:t>
            </a:fld>
            <a:endParaRPr lang="en-US"/>
          </a:p>
        </p:txBody>
      </p:sp>
    </p:spTree>
    <p:extLst>
      <p:ext uri="{BB962C8B-B14F-4D97-AF65-F5344CB8AC3E}">
        <p14:creationId xmlns:p14="http://schemas.microsoft.com/office/powerpoint/2010/main" val="176893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97684" y="596018"/>
            <a:ext cx="1926288" cy="550604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86543" y="596018"/>
            <a:ext cx="6092815" cy="550604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7B68D6-D4BB-464F-9E4F-F4F98D151DB5}" type="datetimeFigureOut">
              <a:rPr lang="en-US" smtClean="0"/>
              <a:t>5/7/24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A8923-B8BE-974C-BA92-E2CD64299BFC}" type="slidenum">
              <a:rPr lang="en-US" smtClean="0"/>
              <a:t>‹#›</a:t>
            </a:fld>
            <a:endParaRPr lang="en-US"/>
          </a:p>
        </p:txBody>
      </p:sp>
    </p:spTree>
    <p:extLst>
      <p:ext uri="{BB962C8B-B14F-4D97-AF65-F5344CB8AC3E}">
        <p14:creationId xmlns:p14="http://schemas.microsoft.com/office/powerpoint/2010/main" val="815312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7B68D6-D4BB-464F-9E4F-F4F98D151DB5}" type="datetimeFigureOut">
              <a:rPr lang="en-US" smtClean="0"/>
              <a:t>5/7/24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A8923-B8BE-974C-BA92-E2CD64299BFC}" type="slidenum">
              <a:rPr lang="en-US" smtClean="0"/>
              <a:t>‹#›</a:t>
            </a:fld>
            <a:endParaRPr lang="en-US"/>
          </a:p>
        </p:txBody>
      </p:sp>
    </p:spTree>
    <p:extLst>
      <p:ext uri="{BB962C8B-B14F-4D97-AF65-F5344CB8AC3E}">
        <p14:creationId xmlns:p14="http://schemas.microsoft.com/office/powerpoint/2010/main" val="1887243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590" y="3270699"/>
            <a:ext cx="8136382" cy="1823305"/>
          </a:xfrm>
        </p:spPr>
        <p:txBody>
          <a:bodyPr anchor="b">
            <a:normAutofit/>
          </a:bodyPr>
          <a:lstStyle>
            <a:lvl1pPr algn="r">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87590" y="5103810"/>
            <a:ext cx="8136382"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7B68D6-D4BB-464F-9E4F-F4F98D151DB5}" type="datetimeFigureOut">
              <a:rPr lang="en-US" smtClean="0"/>
              <a:t>5/7/24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A8923-B8BE-974C-BA92-E2CD64299BFC}" type="slidenum">
              <a:rPr lang="en-US" smtClean="0"/>
              <a:t>‹#›</a:t>
            </a:fld>
            <a:endParaRPr lang="en-US"/>
          </a:p>
        </p:txBody>
      </p:sp>
    </p:spTree>
    <p:extLst>
      <p:ext uri="{BB962C8B-B14F-4D97-AF65-F5344CB8AC3E}">
        <p14:creationId xmlns:p14="http://schemas.microsoft.com/office/powerpoint/2010/main" val="2503042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86543" y="2060898"/>
            <a:ext cx="3992162"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27295" y="2060898"/>
            <a:ext cx="3996676"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7B68D6-D4BB-464F-9E4F-F4F98D151DB5}" type="datetimeFigureOut">
              <a:rPr lang="en-US" smtClean="0"/>
              <a:t>5/7/24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A8923-B8BE-974C-BA92-E2CD64299BFC}" type="slidenum">
              <a:rPr lang="en-US" smtClean="0"/>
              <a:t>‹#›</a:t>
            </a:fld>
            <a:endParaRPr lang="en-US"/>
          </a:p>
        </p:txBody>
      </p:sp>
    </p:spTree>
    <p:extLst>
      <p:ext uri="{BB962C8B-B14F-4D97-AF65-F5344CB8AC3E}">
        <p14:creationId xmlns:p14="http://schemas.microsoft.com/office/powerpoint/2010/main" val="2886788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98499" y="2060898"/>
            <a:ext cx="3680206"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86543" y="2786028"/>
            <a:ext cx="3992162"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19329" y="2060899"/>
            <a:ext cx="3704643"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29" y="2786028"/>
            <a:ext cx="400998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7B68D6-D4BB-464F-9E4F-F4F98D151DB5}" type="datetimeFigureOut">
              <a:rPr lang="en-US" smtClean="0"/>
              <a:t>5/7/24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5A8923-B8BE-974C-BA92-E2CD64299BFC}" type="slidenum">
              <a:rPr lang="en-US" smtClean="0"/>
              <a:t>‹#›</a:t>
            </a:fld>
            <a:endParaRPr lang="en-US"/>
          </a:p>
        </p:txBody>
      </p:sp>
    </p:spTree>
    <p:extLst>
      <p:ext uri="{BB962C8B-B14F-4D97-AF65-F5344CB8AC3E}">
        <p14:creationId xmlns:p14="http://schemas.microsoft.com/office/powerpoint/2010/main" val="2644204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7B68D6-D4BB-464F-9E4F-F4F98D151DB5}" type="datetimeFigureOut">
              <a:rPr lang="en-US" smtClean="0"/>
              <a:t>5/7/24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5A8923-B8BE-974C-BA92-E2CD64299BFC}" type="slidenum">
              <a:rPr lang="en-US" smtClean="0"/>
              <a:t>‹#›</a:t>
            </a:fld>
            <a:endParaRPr lang="en-US"/>
          </a:p>
        </p:txBody>
      </p:sp>
    </p:spTree>
    <p:extLst>
      <p:ext uri="{BB962C8B-B14F-4D97-AF65-F5344CB8AC3E}">
        <p14:creationId xmlns:p14="http://schemas.microsoft.com/office/powerpoint/2010/main" val="1016559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7B68D6-D4BB-464F-9E4F-F4F98D151DB5}" type="datetimeFigureOut">
              <a:rPr lang="en-US" smtClean="0"/>
              <a:t>5/7/24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5A8923-B8BE-974C-BA92-E2CD64299BFC}" type="slidenum">
              <a:rPr lang="en-US" smtClean="0"/>
              <a:t>‹#›</a:t>
            </a:fld>
            <a:endParaRPr lang="en-US"/>
          </a:p>
        </p:txBody>
      </p:sp>
    </p:spTree>
    <p:extLst>
      <p:ext uri="{BB962C8B-B14F-4D97-AF65-F5344CB8AC3E}">
        <p14:creationId xmlns:p14="http://schemas.microsoft.com/office/powerpoint/2010/main" val="691464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6543" y="1754928"/>
            <a:ext cx="2956983" cy="1371600"/>
          </a:xfrm>
        </p:spPr>
        <p:txBody>
          <a:bodyPr anchor="b">
            <a:normAutofit/>
          </a:bodyPr>
          <a:lstStyle>
            <a:lvl1pPr algn="l">
              <a:defRPr sz="2200" b="0"/>
            </a:lvl1pPr>
          </a:lstStyle>
          <a:p>
            <a:r>
              <a:rPr lang="en-US"/>
              <a:t>Click to edit Master title style</a:t>
            </a:r>
            <a:endParaRPr lang="en-US" dirty="0"/>
          </a:p>
        </p:txBody>
      </p:sp>
      <p:sp>
        <p:nvSpPr>
          <p:cNvPr id="3" name="Content Placeholder 2"/>
          <p:cNvSpPr>
            <a:spLocks noGrp="1"/>
          </p:cNvSpPr>
          <p:nvPr>
            <p:ph idx="1"/>
          </p:nvPr>
        </p:nvSpPr>
        <p:spPr>
          <a:xfrm>
            <a:off x="4147927" y="596019"/>
            <a:ext cx="487604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6543" y="3126528"/>
            <a:ext cx="295698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7B68D6-D4BB-464F-9E4F-F4F98D151DB5}" type="datetimeFigureOut">
              <a:rPr lang="en-US" smtClean="0"/>
              <a:t>5/7/24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A8923-B8BE-974C-BA92-E2CD64299BFC}" type="slidenum">
              <a:rPr lang="en-US" smtClean="0"/>
              <a:t>‹#›</a:t>
            </a:fld>
            <a:endParaRPr lang="en-US"/>
          </a:p>
        </p:txBody>
      </p:sp>
    </p:spTree>
    <p:extLst>
      <p:ext uri="{BB962C8B-B14F-4D97-AF65-F5344CB8AC3E}">
        <p14:creationId xmlns:p14="http://schemas.microsoft.com/office/powerpoint/2010/main" val="3491908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6543" y="1898269"/>
            <a:ext cx="4792453"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975062" y="-18288"/>
            <a:ext cx="2708401"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85428" y="3269869"/>
            <a:ext cx="479245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900620" y="6181345"/>
            <a:ext cx="778377" cy="365125"/>
          </a:xfrm>
        </p:spPr>
        <p:txBody>
          <a:bodyPr/>
          <a:lstStyle/>
          <a:p>
            <a:fld id="{F57B68D6-D4BB-464F-9E4F-F4F98D151DB5}" type="datetimeFigureOut">
              <a:rPr lang="en-US" smtClean="0"/>
              <a:t>5/7/24</a:t>
            </a:fld>
            <a:endParaRPr lang="en-US"/>
          </a:p>
        </p:txBody>
      </p:sp>
      <p:sp>
        <p:nvSpPr>
          <p:cNvPr id="6" name="Footer Placeholder 5"/>
          <p:cNvSpPr>
            <a:spLocks noGrp="1"/>
          </p:cNvSpPr>
          <p:nvPr>
            <p:ph type="ftr" sz="quarter" idx="11"/>
          </p:nvPr>
        </p:nvSpPr>
        <p:spPr>
          <a:xfrm>
            <a:off x="886544" y="6181345"/>
            <a:ext cx="4014075" cy="365125"/>
          </a:xfrm>
        </p:spPr>
        <p:txBody>
          <a:bodyPr/>
          <a:lstStyle/>
          <a:p>
            <a:endParaRPr lang="en-US"/>
          </a:p>
        </p:txBody>
      </p:sp>
      <p:sp>
        <p:nvSpPr>
          <p:cNvPr id="7" name="Slide Number Placeholder 6"/>
          <p:cNvSpPr>
            <a:spLocks noGrp="1"/>
          </p:cNvSpPr>
          <p:nvPr>
            <p:ph type="sldNum" sz="quarter" idx="12"/>
          </p:nvPr>
        </p:nvSpPr>
        <p:spPr>
          <a:xfrm>
            <a:off x="8692951" y="6181344"/>
            <a:ext cx="330618" cy="329250"/>
          </a:xfrm>
        </p:spPr>
        <p:txBody>
          <a:bodyPr/>
          <a:lstStyle/>
          <a:p>
            <a:fld id="{2C5A8923-B8BE-974C-BA92-E2CD64299BFC}" type="slidenum">
              <a:rPr lang="en-US" smtClean="0"/>
              <a:t>‹#›</a:t>
            </a:fld>
            <a:endParaRPr lang="en-US"/>
          </a:p>
        </p:txBody>
      </p:sp>
    </p:spTree>
    <p:extLst>
      <p:ext uri="{BB962C8B-B14F-4D97-AF65-F5344CB8AC3E}">
        <p14:creationId xmlns:p14="http://schemas.microsoft.com/office/powerpoint/2010/main" val="3461535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6543" y="596018"/>
            <a:ext cx="8137429" cy="13124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86544" y="2060898"/>
            <a:ext cx="8137428" cy="4041162"/>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97684" y="6178261"/>
            <a:ext cx="139475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F57B68D6-D4BB-464F-9E4F-F4F98D151DB5}" type="datetimeFigureOut">
              <a:rPr lang="en-US" smtClean="0"/>
              <a:t>5/7/24</a:t>
            </a:fld>
            <a:endParaRPr lang="en-US"/>
          </a:p>
        </p:txBody>
      </p:sp>
      <p:sp>
        <p:nvSpPr>
          <p:cNvPr id="5" name="Footer Placeholder 4"/>
          <p:cNvSpPr>
            <a:spLocks noGrp="1"/>
          </p:cNvSpPr>
          <p:nvPr>
            <p:ph type="ftr" sz="quarter" idx="3"/>
          </p:nvPr>
        </p:nvSpPr>
        <p:spPr>
          <a:xfrm>
            <a:off x="886543" y="6178261"/>
            <a:ext cx="6092815"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8576969" y="6178261"/>
            <a:ext cx="447940"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2C5A8923-B8BE-974C-BA92-E2CD64299BFC}" type="slidenum">
              <a:rPr lang="en-US" smtClean="0"/>
              <a:t>‹#›</a:t>
            </a:fld>
            <a:endParaRPr lang="en-US"/>
          </a:p>
        </p:txBody>
      </p:sp>
    </p:spTree>
    <p:extLst>
      <p:ext uri="{BB962C8B-B14F-4D97-AF65-F5344CB8AC3E}">
        <p14:creationId xmlns:p14="http://schemas.microsoft.com/office/powerpoint/2010/main" val="87431024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mailto:rqualls@orangepencomms.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15.png"/><Relationship Id="rId5" Type="http://schemas.openxmlformats.org/officeDocument/2006/relationships/diagramQuickStyle" Target="../diagrams/quickStyle1.xml"/><Relationship Id="rId10" Type="http://schemas.openxmlformats.org/officeDocument/2006/relationships/image" Target="../media/image14.jpg"/><Relationship Id="rId4" Type="http://schemas.openxmlformats.org/officeDocument/2006/relationships/diagramLayout" Target="../diagrams/layout1.xml"/><Relationship Id="rId9" Type="http://schemas.openxmlformats.org/officeDocument/2006/relationships/image" Target="../media/image13.jpg"/><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image" Target="../media/image15.png"/><Relationship Id="rId5" Type="http://schemas.openxmlformats.org/officeDocument/2006/relationships/diagramQuickStyle" Target="../diagrams/quickStyle2.xml"/><Relationship Id="rId10" Type="http://schemas.openxmlformats.org/officeDocument/2006/relationships/image" Target="../media/image14.jpg"/><Relationship Id="rId4" Type="http://schemas.openxmlformats.org/officeDocument/2006/relationships/diagramLayout" Target="../diagrams/layout2.xml"/><Relationship Id="rId9" Type="http://schemas.openxmlformats.org/officeDocument/2006/relationships/image" Target="../media/image13.jpg"/><Relationship Id="rId1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logo&#10;&#10;Description automatically generated">
            <a:extLst>
              <a:ext uri="{FF2B5EF4-FFF2-40B4-BE49-F238E27FC236}">
                <a16:creationId xmlns:a16="http://schemas.microsoft.com/office/drawing/2014/main" id="{817F5B04-8F1D-6B82-A050-71E7C1448735}"/>
              </a:ext>
            </a:extLst>
          </p:cNvPr>
          <p:cNvPicPr>
            <a:picLocks noChangeAspect="1"/>
          </p:cNvPicPr>
          <p:nvPr/>
        </p:nvPicPr>
        <p:blipFill>
          <a:blip r:embed="rId3"/>
          <a:stretch>
            <a:fillRect/>
          </a:stretch>
        </p:blipFill>
        <p:spPr>
          <a:xfrm>
            <a:off x="617793" y="420862"/>
            <a:ext cx="2501949" cy="1484138"/>
          </a:xfrm>
          <a:prstGeom prst="rect">
            <a:avLst/>
          </a:prstGeom>
          <a:ln w="15875">
            <a:solidFill>
              <a:schemeClr val="tx1"/>
            </a:solidFill>
            <a:prstDash val="solid"/>
            <a:extLst>
              <a:ext uri="{C807C97D-BFC1-408E-A445-0C87EB9F89A2}">
                <ask:lineSketchStyleProps xmlns:ask="http://schemas.microsoft.com/office/drawing/2018/sketchyshapes" sd="1219033472">
                  <a:custGeom>
                    <a:avLst/>
                    <a:gdLst>
                      <a:gd name="connsiteX0" fmla="*/ 0 w 3920613"/>
                      <a:gd name="connsiteY0" fmla="*/ 0 h 2325679"/>
                      <a:gd name="connsiteX1" fmla="*/ 638500 w 3920613"/>
                      <a:gd name="connsiteY1" fmla="*/ 0 h 2325679"/>
                      <a:gd name="connsiteX2" fmla="*/ 1237794 w 3920613"/>
                      <a:gd name="connsiteY2" fmla="*/ 0 h 2325679"/>
                      <a:gd name="connsiteX3" fmla="*/ 1797881 w 3920613"/>
                      <a:gd name="connsiteY3" fmla="*/ 0 h 2325679"/>
                      <a:gd name="connsiteX4" fmla="*/ 2357969 w 3920613"/>
                      <a:gd name="connsiteY4" fmla="*/ 0 h 2325679"/>
                      <a:gd name="connsiteX5" fmla="*/ 2996469 w 3920613"/>
                      <a:gd name="connsiteY5" fmla="*/ 0 h 2325679"/>
                      <a:gd name="connsiteX6" fmla="*/ 3920613 w 3920613"/>
                      <a:gd name="connsiteY6" fmla="*/ 0 h 2325679"/>
                      <a:gd name="connsiteX7" fmla="*/ 3920613 w 3920613"/>
                      <a:gd name="connsiteY7" fmla="*/ 511649 h 2325679"/>
                      <a:gd name="connsiteX8" fmla="*/ 3920613 w 3920613"/>
                      <a:gd name="connsiteY8" fmla="*/ 1116326 h 2325679"/>
                      <a:gd name="connsiteX9" fmla="*/ 3920613 w 3920613"/>
                      <a:gd name="connsiteY9" fmla="*/ 1627975 h 2325679"/>
                      <a:gd name="connsiteX10" fmla="*/ 3920613 w 3920613"/>
                      <a:gd name="connsiteY10" fmla="*/ 2325679 h 2325679"/>
                      <a:gd name="connsiteX11" fmla="*/ 3438938 w 3920613"/>
                      <a:gd name="connsiteY11" fmla="*/ 2325679 h 2325679"/>
                      <a:gd name="connsiteX12" fmla="*/ 2800438 w 3920613"/>
                      <a:gd name="connsiteY12" fmla="*/ 2325679 h 2325679"/>
                      <a:gd name="connsiteX13" fmla="*/ 2279556 w 3920613"/>
                      <a:gd name="connsiteY13" fmla="*/ 2325679 h 2325679"/>
                      <a:gd name="connsiteX14" fmla="*/ 1641057 w 3920613"/>
                      <a:gd name="connsiteY14" fmla="*/ 2325679 h 2325679"/>
                      <a:gd name="connsiteX15" fmla="*/ 1159381 w 3920613"/>
                      <a:gd name="connsiteY15" fmla="*/ 2325679 h 2325679"/>
                      <a:gd name="connsiteX16" fmla="*/ 716912 w 3920613"/>
                      <a:gd name="connsiteY16" fmla="*/ 2325679 h 2325679"/>
                      <a:gd name="connsiteX17" fmla="*/ 0 w 3920613"/>
                      <a:gd name="connsiteY17" fmla="*/ 2325679 h 2325679"/>
                      <a:gd name="connsiteX18" fmla="*/ 0 w 3920613"/>
                      <a:gd name="connsiteY18" fmla="*/ 1721002 h 2325679"/>
                      <a:gd name="connsiteX19" fmla="*/ 0 w 3920613"/>
                      <a:gd name="connsiteY19" fmla="*/ 1209353 h 2325679"/>
                      <a:gd name="connsiteX20" fmla="*/ 0 w 3920613"/>
                      <a:gd name="connsiteY20" fmla="*/ 581420 h 2325679"/>
                      <a:gd name="connsiteX21" fmla="*/ 0 w 3920613"/>
                      <a:gd name="connsiteY21" fmla="*/ 0 h 232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20613" h="2325679" fill="none" extrusionOk="0">
                        <a:moveTo>
                          <a:pt x="0" y="0"/>
                        </a:moveTo>
                        <a:cubicBezTo>
                          <a:pt x="164128" y="-25211"/>
                          <a:pt x="474528" y="67185"/>
                          <a:pt x="638500" y="0"/>
                        </a:cubicBezTo>
                        <a:cubicBezTo>
                          <a:pt x="802472" y="-67185"/>
                          <a:pt x="947705" y="52911"/>
                          <a:pt x="1237794" y="0"/>
                        </a:cubicBezTo>
                        <a:cubicBezTo>
                          <a:pt x="1527883" y="-52911"/>
                          <a:pt x="1599990" y="41219"/>
                          <a:pt x="1797881" y="0"/>
                        </a:cubicBezTo>
                        <a:cubicBezTo>
                          <a:pt x="1995772" y="-41219"/>
                          <a:pt x="2140443" y="7370"/>
                          <a:pt x="2357969" y="0"/>
                        </a:cubicBezTo>
                        <a:cubicBezTo>
                          <a:pt x="2575495" y="-7370"/>
                          <a:pt x="2779101" y="43537"/>
                          <a:pt x="2996469" y="0"/>
                        </a:cubicBezTo>
                        <a:cubicBezTo>
                          <a:pt x="3213837" y="-43537"/>
                          <a:pt x="3470439" y="2824"/>
                          <a:pt x="3920613" y="0"/>
                        </a:cubicBezTo>
                        <a:cubicBezTo>
                          <a:pt x="3929357" y="217794"/>
                          <a:pt x="3905473" y="378693"/>
                          <a:pt x="3920613" y="511649"/>
                        </a:cubicBezTo>
                        <a:cubicBezTo>
                          <a:pt x="3935753" y="644605"/>
                          <a:pt x="3852978" y="901427"/>
                          <a:pt x="3920613" y="1116326"/>
                        </a:cubicBezTo>
                        <a:cubicBezTo>
                          <a:pt x="3988248" y="1331225"/>
                          <a:pt x="3916335" y="1435080"/>
                          <a:pt x="3920613" y="1627975"/>
                        </a:cubicBezTo>
                        <a:cubicBezTo>
                          <a:pt x="3924891" y="1820870"/>
                          <a:pt x="3877741" y="2003162"/>
                          <a:pt x="3920613" y="2325679"/>
                        </a:cubicBezTo>
                        <a:cubicBezTo>
                          <a:pt x="3820874" y="2369013"/>
                          <a:pt x="3642179" y="2294029"/>
                          <a:pt x="3438938" y="2325679"/>
                        </a:cubicBezTo>
                        <a:cubicBezTo>
                          <a:pt x="3235697" y="2357329"/>
                          <a:pt x="3108740" y="2277530"/>
                          <a:pt x="2800438" y="2325679"/>
                        </a:cubicBezTo>
                        <a:cubicBezTo>
                          <a:pt x="2492136" y="2373828"/>
                          <a:pt x="2520872" y="2307535"/>
                          <a:pt x="2279556" y="2325679"/>
                        </a:cubicBezTo>
                        <a:cubicBezTo>
                          <a:pt x="2038240" y="2343823"/>
                          <a:pt x="1914007" y="2279624"/>
                          <a:pt x="1641057" y="2325679"/>
                        </a:cubicBezTo>
                        <a:cubicBezTo>
                          <a:pt x="1368107" y="2371734"/>
                          <a:pt x="1371775" y="2320545"/>
                          <a:pt x="1159381" y="2325679"/>
                        </a:cubicBezTo>
                        <a:cubicBezTo>
                          <a:pt x="946987" y="2330813"/>
                          <a:pt x="856614" y="2290359"/>
                          <a:pt x="716912" y="2325679"/>
                        </a:cubicBezTo>
                        <a:cubicBezTo>
                          <a:pt x="577210" y="2360999"/>
                          <a:pt x="343339" y="2252014"/>
                          <a:pt x="0" y="2325679"/>
                        </a:cubicBezTo>
                        <a:cubicBezTo>
                          <a:pt x="-29135" y="2203721"/>
                          <a:pt x="57979" y="1980402"/>
                          <a:pt x="0" y="1721002"/>
                        </a:cubicBezTo>
                        <a:cubicBezTo>
                          <a:pt x="-57979" y="1461602"/>
                          <a:pt x="40894" y="1407490"/>
                          <a:pt x="0" y="1209353"/>
                        </a:cubicBezTo>
                        <a:cubicBezTo>
                          <a:pt x="-40894" y="1011216"/>
                          <a:pt x="44185" y="813626"/>
                          <a:pt x="0" y="581420"/>
                        </a:cubicBezTo>
                        <a:cubicBezTo>
                          <a:pt x="-44185" y="349214"/>
                          <a:pt x="60192" y="287017"/>
                          <a:pt x="0" y="0"/>
                        </a:cubicBezTo>
                        <a:close/>
                      </a:path>
                      <a:path w="3920613" h="2325679" stroke="0" extrusionOk="0">
                        <a:moveTo>
                          <a:pt x="0" y="0"/>
                        </a:moveTo>
                        <a:cubicBezTo>
                          <a:pt x="230666" y="-16148"/>
                          <a:pt x="323006" y="4457"/>
                          <a:pt x="520881" y="0"/>
                        </a:cubicBezTo>
                        <a:cubicBezTo>
                          <a:pt x="718756" y="-4457"/>
                          <a:pt x="797813" y="45981"/>
                          <a:pt x="963351" y="0"/>
                        </a:cubicBezTo>
                        <a:cubicBezTo>
                          <a:pt x="1128889" y="-45981"/>
                          <a:pt x="1316357" y="10158"/>
                          <a:pt x="1601850" y="0"/>
                        </a:cubicBezTo>
                        <a:cubicBezTo>
                          <a:pt x="1887343" y="-10158"/>
                          <a:pt x="1933225" y="1314"/>
                          <a:pt x="2122732" y="0"/>
                        </a:cubicBezTo>
                        <a:cubicBezTo>
                          <a:pt x="2312239" y="-1314"/>
                          <a:pt x="2410692" y="36971"/>
                          <a:pt x="2643613" y="0"/>
                        </a:cubicBezTo>
                        <a:cubicBezTo>
                          <a:pt x="2876534" y="-36971"/>
                          <a:pt x="3035467" y="58231"/>
                          <a:pt x="3282113" y="0"/>
                        </a:cubicBezTo>
                        <a:cubicBezTo>
                          <a:pt x="3528759" y="-58231"/>
                          <a:pt x="3736628" y="73947"/>
                          <a:pt x="3920613" y="0"/>
                        </a:cubicBezTo>
                        <a:cubicBezTo>
                          <a:pt x="3941602" y="310515"/>
                          <a:pt x="3869586" y="328409"/>
                          <a:pt x="3920613" y="627933"/>
                        </a:cubicBezTo>
                        <a:cubicBezTo>
                          <a:pt x="3971640" y="927457"/>
                          <a:pt x="3890704" y="1034892"/>
                          <a:pt x="3920613" y="1162840"/>
                        </a:cubicBezTo>
                        <a:cubicBezTo>
                          <a:pt x="3950522" y="1290788"/>
                          <a:pt x="3871875" y="1583882"/>
                          <a:pt x="3920613" y="1697746"/>
                        </a:cubicBezTo>
                        <a:cubicBezTo>
                          <a:pt x="3969351" y="1811610"/>
                          <a:pt x="3891487" y="2042373"/>
                          <a:pt x="3920613" y="2325679"/>
                        </a:cubicBezTo>
                        <a:cubicBezTo>
                          <a:pt x="3684763" y="2365121"/>
                          <a:pt x="3460096" y="2267909"/>
                          <a:pt x="3321319" y="2325679"/>
                        </a:cubicBezTo>
                        <a:cubicBezTo>
                          <a:pt x="3182542" y="2383449"/>
                          <a:pt x="2875258" y="2289155"/>
                          <a:pt x="2682819" y="2325679"/>
                        </a:cubicBezTo>
                        <a:cubicBezTo>
                          <a:pt x="2490380" y="2362203"/>
                          <a:pt x="2256862" y="2324190"/>
                          <a:pt x="2044320" y="2325679"/>
                        </a:cubicBezTo>
                        <a:cubicBezTo>
                          <a:pt x="1831778" y="2327168"/>
                          <a:pt x="1729718" y="2312455"/>
                          <a:pt x="1562644" y="2325679"/>
                        </a:cubicBezTo>
                        <a:cubicBezTo>
                          <a:pt x="1395570" y="2338903"/>
                          <a:pt x="1279995" y="2317505"/>
                          <a:pt x="1002557" y="2325679"/>
                        </a:cubicBezTo>
                        <a:cubicBezTo>
                          <a:pt x="725119" y="2333853"/>
                          <a:pt x="241410" y="2236097"/>
                          <a:pt x="0" y="2325679"/>
                        </a:cubicBezTo>
                        <a:cubicBezTo>
                          <a:pt x="-51649" y="2083447"/>
                          <a:pt x="65734" y="2029000"/>
                          <a:pt x="0" y="1744259"/>
                        </a:cubicBezTo>
                        <a:cubicBezTo>
                          <a:pt x="-65734" y="1459518"/>
                          <a:pt x="43355" y="1433198"/>
                          <a:pt x="0" y="1209353"/>
                        </a:cubicBezTo>
                        <a:cubicBezTo>
                          <a:pt x="-43355" y="985508"/>
                          <a:pt x="39888" y="840364"/>
                          <a:pt x="0" y="674447"/>
                        </a:cubicBezTo>
                        <a:cubicBezTo>
                          <a:pt x="-39888" y="508530"/>
                          <a:pt x="61980" y="136884"/>
                          <a:pt x="0" y="0"/>
                        </a:cubicBezTo>
                        <a:close/>
                      </a:path>
                    </a:pathLst>
                  </a:custGeom>
                  <ask:type>
                    <ask:lineSketchNone/>
                  </ask:type>
                </ask:lineSketchStyleProps>
              </a:ext>
            </a:extLst>
          </a:ln>
          <a:effectLst>
            <a:outerShdw blurRad="76200" dist="38100" dir="2700000" algn="tl" rotWithShape="0">
              <a:schemeClr val="tx1">
                <a:lumMod val="50000"/>
                <a:alpha val="40000"/>
              </a:schemeClr>
            </a:outerShdw>
          </a:effectLst>
        </p:spPr>
      </p:pic>
      <p:sp>
        <p:nvSpPr>
          <p:cNvPr id="6" name="TextBox 5">
            <a:extLst>
              <a:ext uri="{FF2B5EF4-FFF2-40B4-BE49-F238E27FC236}">
                <a16:creationId xmlns:a16="http://schemas.microsoft.com/office/drawing/2014/main" id="{8EE3FB67-3239-A016-9A8E-0B98438607D8}"/>
              </a:ext>
            </a:extLst>
          </p:cNvPr>
          <p:cNvSpPr txBox="1"/>
          <p:nvPr/>
        </p:nvSpPr>
        <p:spPr>
          <a:xfrm>
            <a:off x="2586012" y="639108"/>
            <a:ext cx="7738589" cy="1169551"/>
          </a:xfrm>
          <a:prstGeom prst="rect">
            <a:avLst/>
          </a:prstGeom>
          <a:noFill/>
        </p:spPr>
        <p:txBody>
          <a:bodyPr wrap="square" rtlCol="0">
            <a:spAutoFit/>
          </a:bodyPr>
          <a:lstStyle/>
          <a:p>
            <a:pPr algn="ctr"/>
            <a:r>
              <a:rPr lang="en-US" sz="3500" b="1" dirty="0"/>
              <a:t>NEVADA TRANSPORTATION CONFERENCE			</a:t>
            </a:r>
            <a:endParaRPr lang="en-US" sz="2500" dirty="0"/>
          </a:p>
        </p:txBody>
      </p:sp>
      <p:sp>
        <p:nvSpPr>
          <p:cNvPr id="7" name="TextBox 6">
            <a:extLst>
              <a:ext uri="{FF2B5EF4-FFF2-40B4-BE49-F238E27FC236}">
                <a16:creationId xmlns:a16="http://schemas.microsoft.com/office/drawing/2014/main" id="{E3A9FB98-0859-09BC-A6DA-9E7C42FE5F41}"/>
              </a:ext>
            </a:extLst>
          </p:cNvPr>
          <p:cNvSpPr txBox="1"/>
          <p:nvPr/>
        </p:nvSpPr>
        <p:spPr>
          <a:xfrm>
            <a:off x="693055" y="2563320"/>
            <a:ext cx="8519890" cy="2400657"/>
          </a:xfrm>
          <a:prstGeom prst="rect">
            <a:avLst/>
          </a:prstGeom>
          <a:blipFill dpi="0" rotWithShape="1">
            <a:blip r:embed="rId4">
              <a:alphaModFix amt="49000"/>
            </a:blip>
            <a:srcRect/>
            <a:stretch>
              <a:fillRect/>
            </a:stretch>
          </a:blipFill>
          <a:ln w="19050" cmpd="dbl">
            <a:noFill/>
          </a:ln>
          <a:effectLst>
            <a:outerShdw blurRad="123341" dist="171101" dir="18900000" algn="bl" rotWithShape="0">
              <a:schemeClr val="tx2">
                <a:lumMod val="25000"/>
                <a:alpha val="40000"/>
              </a:schemeClr>
            </a:outerShdw>
          </a:effectLst>
        </p:spPr>
        <p:txBody>
          <a:bodyPr wrap="square" rtlCol="0">
            <a:spAutoFit/>
          </a:bodyPr>
          <a:lstStyle/>
          <a:p>
            <a:pPr algn="ctr"/>
            <a:r>
              <a:rPr lang="en-US" sz="7500" b="1" dirty="0">
                <a:solidFill>
                  <a:schemeClr val="accent5"/>
                </a:solidFill>
                <a:effectLst>
                  <a:outerShdw blurRad="50800" dist="38100" dir="2700000" algn="tl" rotWithShape="0">
                    <a:schemeClr val="tx1">
                      <a:lumMod val="50000"/>
                      <a:alpha val="40000"/>
                    </a:schemeClr>
                  </a:outerShdw>
                </a:effectLst>
                <a:latin typeface="Big Caslon Medium" panose="02000603090000020003" pitchFamily="2" charset="-79"/>
                <a:cs typeface="Big Caslon Medium" panose="02000603090000020003" pitchFamily="2" charset="-79"/>
              </a:rPr>
              <a:t>Innovations in Communication</a:t>
            </a:r>
          </a:p>
        </p:txBody>
      </p:sp>
      <p:sp>
        <p:nvSpPr>
          <p:cNvPr id="2" name="TextBox 1">
            <a:extLst>
              <a:ext uri="{FF2B5EF4-FFF2-40B4-BE49-F238E27FC236}">
                <a16:creationId xmlns:a16="http://schemas.microsoft.com/office/drawing/2014/main" id="{5DF32078-6B46-9EB5-2552-3D0346D4AE4C}"/>
              </a:ext>
            </a:extLst>
          </p:cNvPr>
          <p:cNvSpPr txBox="1"/>
          <p:nvPr/>
        </p:nvSpPr>
        <p:spPr>
          <a:xfrm>
            <a:off x="3119742" y="5726243"/>
            <a:ext cx="3666518" cy="477054"/>
          </a:xfrm>
          <a:prstGeom prst="rect">
            <a:avLst/>
          </a:prstGeom>
          <a:noFill/>
        </p:spPr>
        <p:txBody>
          <a:bodyPr wrap="square" rtlCol="0">
            <a:spAutoFit/>
          </a:bodyPr>
          <a:lstStyle/>
          <a:p>
            <a:pPr algn="ctr"/>
            <a:r>
              <a:rPr lang="en-US" sz="2500" dirty="0"/>
              <a:t>MAY 2024</a:t>
            </a:r>
          </a:p>
        </p:txBody>
      </p:sp>
    </p:spTree>
    <p:extLst>
      <p:ext uri="{BB962C8B-B14F-4D97-AF65-F5344CB8AC3E}">
        <p14:creationId xmlns:p14="http://schemas.microsoft.com/office/powerpoint/2010/main" val="2935221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60615C-FF3B-8A39-0C4B-0CD2CC9A44D7}"/>
              </a:ext>
            </a:extLst>
          </p:cNvPr>
          <p:cNvSpPr txBox="1"/>
          <p:nvPr/>
        </p:nvSpPr>
        <p:spPr>
          <a:xfrm>
            <a:off x="2766884" y="6351372"/>
            <a:ext cx="4372232" cy="370703"/>
          </a:xfrm>
          <a:prstGeom prst="rect">
            <a:avLst/>
          </a:prstGeom>
          <a:noFill/>
        </p:spPr>
        <p:txBody>
          <a:bodyPr wrap="square" rtlCol="0">
            <a:spAutoFit/>
          </a:bodyPr>
          <a:lstStyle/>
          <a:p>
            <a:r>
              <a:rPr lang="en-US" dirty="0"/>
              <a:t>Orange PEN Communication Group</a:t>
            </a:r>
          </a:p>
        </p:txBody>
      </p:sp>
      <p:pic>
        <p:nvPicPr>
          <p:cNvPr id="6" name="Picture 5" descr="A black and orange rectangle&#10;&#10;Description automatically generated">
            <a:extLst>
              <a:ext uri="{FF2B5EF4-FFF2-40B4-BE49-F238E27FC236}">
                <a16:creationId xmlns:a16="http://schemas.microsoft.com/office/drawing/2014/main" id="{2EF68EA9-3099-64FA-FBD6-70826C443629}"/>
              </a:ext>
            </a:extLst>
          </p:cNvPr>
          <p:cNvPicPr>
            <a:picLocks noChangeAspect="1"/>
          </p:cNvPicPr>
          <p:nvPr/>
        </p:nvPicPr>
        <p:blipFill>
          <a:blip r:embed="rId3"/>
          <a:stretch>
            <a:fillRect/>
          </a:stretch>
        </p:blipFill>
        <p:spPr>
          <a:xfrm rot="16200000">
            <a:off x="1351348" y="5572725"/>
            <a:ext cx="431800" cy="1866900"/>
          </a:xfrm>
          <a:prstGeom prst="rect">
            <a:avLst/>
          </a:prstGeom>
        </p:spPr>
      </p:pic>
      <p:grpSp>
        <p:nvGrpSpPr>
          <p:cNvPr id="20" name="Group 19">
            <a:extLst>
              <a:ext uri="{FF2B5EF4-FFF2-40B4-BE49-F238E27FC236}">
                <a16:creationId xmlns:a16="http://schemas.microsoft.com/office/drawing/2014/main" id="{4A4EC8D3-CB95-1B4B-FF1B-3A763949574B}"/>
              </a:ext>
            </a:extLst>
          </p:cNvPr>
          <p:cNvGrpSpPr/>
          <p:nvPr/>
        </p:nvGrpSpPr>
        <p:grpSpPr>
          <a:xfrm>
            <a:off x="3695437" y="93481"/>
            <a:ext cx="6210562" cy="5928528"/>
            <a:chOff x="1358900" y="116672"/>
            <a:chExt cx="1992593" cy="5928528"/>
          </a:xfrm>
          <a:solidFill>
            <a:schemeClr val="accent5">
              <a:lumMod val="75000"/>
            </a:schemeClr>
          </a:solidFill>
        </p:grpSpPr>
        <p:sp>
          <p:nvSpPr>
            <p:cNvPr id="22" name="Right Arrow 21">
              <a:extLst>
                <a:ext uri="{FF2B5EF4-FFF2-40B4-BE49-F238E27FC236}">
                  <a16:creationId xmlns:a16="http://schemas.microsoft.com/office/drawing/2014/main" id="{F873BFC8-04AD-B3B7-A4D9-724C7BE3A866}"/>
                </a:ext>
              </a:extLst>
            </p:cNvPr>
            <p:cNvSpPr/>
            <p:nvPr/>
          </p:nvSpPr>
          <p:spPr>
            <a:xfrm>
              <a:off x="2462493" y="116672"/>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259E67C-0B59-A9C5-2893-9E46DA67FFA7}"/>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423ED109-82BF-8D31-4BBB-C213D8482EE4}"/>
              </a:ext>
            </a:extLst>
          </p:cNvPr>
          <p:cNvGrpSpPr/>
          <p:nvPr/>
        </p:nvGrpSpPr>
        <p:grpSpPr>
          <a:xfrm>
            <a:off x="2905961" y="112734"/>
            <a:ext cx="6334295" cy="5909275"/>
            <a:chOff x="1358900" y="135925"/>
            <a:chExt cx="1989576" cy="5909275"/>
          </a:xfrm>
          <a:solidFill>
            <a:schemeClr val="accent5"/>
          </a:solidFill>
        </p:grpSpPr>
        <p:sp>
          <p:nvSpPr>
            <p:cNvPr id="12" name="Rectangle 11">
              <a:extLst>
                <a:ext uri="{FF2B5EF4-FFF2-40B4-BE49-F238E27FC236}">
                  <a16:creationId xmlns:a16="http://schemas.microsoft.com/office/drawing/2014/main" id="{9B1E5052-F9BD-BB70-953B-7023D49B6B45}"/>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a:extLst>
                <a:ext uri="{FF2B5EF4-FFF2-40B4-BE49-F238E27FC236}">
                  <a16:creationId xmlns:a16="http://schemas.microsoft.com/office/drawing/2014/main" id="{8E341FD4-147A-FA82-30BB-77F2ECC8E0BC}"/>
                </a:ext>
              </a:extLst>
            </p:cNvPr>
            <p:cNvSpPr/>
            <p:nvPr/>
          </p:nvSpPr>
          <p:spPr>
            <a:xfrm>
              <a:off x="2459476" y="148415"/>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125F97C9-BA68-8344-CFE3-124F3EB041FF}"/>
              </a:ext>
            </a:extLst>
          </p:cNvPr>
          <p:cNvGrpSpPr/>
          <p:nvPr/>
        </p:nvGrpSpPr>
        <p:grpSpPr>
          <a:xfrm>
            <a:off x="2267928" y="96696"/>
            <a:ext cx="6227089" cy="5911229"/>
            <a:chOff x="1358900" y="133971"/>
            <a:chExt cx="2289804" cy="5911229"/>
          </a:xfrm>
          <a:solidFill>
            <a:schemeClr val="accent5">
              <a:lumMod val="60000"/>
              <a:lumOff val="40000"/>
            </a:schemeClr>
          </a:solidFill>
        </p:grpSpPr>
        <p:sp>
          <p:nvSpPr>
            <p:cNvPr id="15" name="Rectangle 14">
              <a:extLst>
                <a:ext uri="{FF2B5EF4-FFF2-40B4-BE49-F238E27FC236}">
                  <a16:creationId xmlns:a16="http://schemas.microsoft.com/office/drawing/2014/main" id="{69D2817B-6C67-F71C-72AE-D8BC96B47B0C}"/>
                </a:ext>
              </a:extLst>
            </p:cNvPr>
            <p:cNvSpPr/>
            <p:nvPr/>
          </p:nvSpPr>
          <p:spPr>
            <a:xfrm>
              <a:off x="1358900" y="135925"/>
              <a:ext cx="2081447"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4A85CA33-BB2B-FC03-F0D3-7FC8D87B9DB0}"/>
                </a:ext>
              </a:extLst>
            </p:cNvPr>
            <p:cNvSpPr/>
            <p:nvPr/>
          </p:nvSpPr>
          <p:spPr>
            <a:xfrm>
              <a:off x="2759704" y="133971"/>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6D1CD8E3-1721-9905-07B8-E7976B1E7FB1}"/>
              </a:ext>
            </a:extLst>
          </p:cNvPr>
          <p:cNvGrpSpPr/>
          <p:nvPr/>
        </p:nvGrpSpPr>
        <p:grpSpPr>
          <a:xfrm>
            <a:off x="1213844" y="100523"/>
            <a:ext cx="6519181" cy="5926653"/>
            <a:chOff x="1358900" y="118547"/>
            <a:chExt cx="1974658" cy="5926653"/>
          </a:xfrm>
          <a:solidFill>
            <a:schemeClr val="accent5">
              <a:lumMod val="40000"/>
              <a:lumOff val="60000"/>
            </a:schemeClr>
          </a:solidFill>
        </p:grpSpPr>
        <p:sp>
          <p:nvSpPr>
            <p:cNvPr id="9" name="Rectangle 8">
              <a:extLst>
                <a:ext uri="{FF2B5EF4-FFF2-40B4-BE49-F238E27FC236}">
                  <a16:creationId xmlns:a16="http://schemas.microsoft.com/office/drawing/2014/main" id="{1AE61A9C-D9BC-64FB-3838-BFBCE2A0DC67}"/>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196EF34B-037C-2EDE-B063-77EFBD7E1DB0}"/>
                </a:ext>
              </a:extLst>
            </p:cNvPr>
            <p:cNvSpPr/>
            <p:nvPr/>
          </p:nvSpPr>
          <p:spPr>
            <a:xfrm>
              <a:off x="2444558" y="118547"/>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6D228A8-B72E-20C4-09E5-D8F1CBD1F954}"/>
              </a:ext>
            </a:extLst>
          </p:cNvPr>
          <p:cNvGrpSpPr/>
          <p:nvPr/>
        </p:nvGrpSpPr>
        <p:grpSpPr>
          <a:xfrm>
            <a:off x="499717" y="98649"/>
            <a:ext cx="2247643" cy="5933694"/>
            <a:chOff x="1358900" y="135925"/>
            <a:chExt cx="2247643" cy="5933694"/>
          </a:xfrm>
          <a:solidFill>
            <a:schemeClr val="accent5">
              <a:lumMod val="20000"/>
              <a:lumOff val="80000"/>
            </a:schemeClr>
          </a:solidFill>
        </p:grpSpPr>
        <p:sp>
          <p:nvSpPr>
            <p:cNvPr id="3" name="Rectangle 2">
              <a:extLst>
                <a:ext uri="{FF2B5EF4-FFF2-40B4-BE49-F238E27FC236}">
                  <a16:creationId xmlns:a16="http://schemas.microsoft.com/office/drawing/2014/main" id="{F4288455-59C0-60FF-D5F7-69D2B6E0952E}"/>
                </a:ext>
              </a:extLst>
            </p:cNvPr>
            <p:cNvSpPr/>
            <p:nvPr/>
          </p:nvSpPr>
          <p:spPr>
            <a:xfrm>
              <a:off x="1358900" y="135925"/>
              <a:ext cx="1816100" cy="593369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F1145796-DB17-34C3-3E35-AE4C7435A374}"/>
                </a:ext>
              </a:extLst>
            </p:cNvPr>
            <p:cNvSpPr/>
            <p:nvPr/>
          </p:nvSpPr>
          <p:spPr>
            <a:xfrm>
              <a:off x="2717543" y="148625"/>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6148B2FD-E61B-52C8-A71B-D41E85372B61}"/>
              </a:ext>
            </a:extLst>
          </p:cNvPr>
          <p:cNvSpPr txBox="1"/>
          <p:nvPr/>
        </p:nvSpPr>
        <p:spPr>
          <a:xfrm>
            <a:off x="1684351" y="5240278"/>
            <a:ext cx="422924" cy="630942"/>
          </a:xfrm>
          <a:prstGeom prst="rect">
            <a:avLst/>
          </a:prstGeom>
          <a:noFill/>
        </p:spPr>
        <p:txBody>
          <a:bodyPr wrap="square" rtlCol="0">
            <a:spAutoFit/>
          </a:bodyPr>
          <a:lstStyle/>
          <a:p>
            <a:r>
              <a:rPr lang="en-US" sz="3500" dirty="0">
                <a:solidFill>
                  <a:schemeClr val="tx2">
                    <a:lumMod val="25000"/>
                  </a:schemeClr>
                </a:solidFill>
              </a:rPr>
              <a:t>5</a:t>
            </a:r>
          </a:p>
        </p:txBody>
      </p:sp>
      <p:sp>
        <p:nvSpPr>
          <p:cNvPr id="24" name="TextBox 23">
            <a:extLst>
              <a:ext uri="{FF2B5EF4-FFF2-40B4-BE49-F238E27FC236}">
                <a16:creationId xmlns:a16="http://schemas.microsoft.com/office/drawing/2014/main" id="{DC8E18D0-D4DB-D975-C4BA-E44778D40C02}"/>
              </a:ext>
            </a:extLst>
          </p:cNvPr>
          <p:cNvSpPr txBox="1"/>
          <p:nvPr/>
        </p:nvSpPr>
        <p:spPr>
          <a:xfrm>
            <a:off x="6660219" y="5342236"/>
            <a:ext cx="422924" cy="630942"/>
          </a:xfrm>
          <a:prstGeom prst="rect">
            <a:avLst/>
          </a:prstGeom>
          <a:noFill/>
        </p:spPr>
        <p:txBody>
          <a:bodyPr wrap="square" rtlCol="0">
            <a:spAutoFit/>
          </a:bodyPr>
          <a:lstStyle/>
          <a:p>
            <a:r>
              <a:rPr lang="en-US" sz="3500" dirty="0">
                <a:solidFill>
                  <a:schemeClr val="tx2">
                    <a:lumMod val="25000"/>
                  </a:schemeClr>
                </a:solidFill>
              </a:rPr>
              <a:t>4</a:t>
            </a:r>
          </a:p>
        </p:txBody>
      </p:sp>
      <p:sp>
        <p:nvSpPr>
          <p:cNvPr id="25" name="TextBox 24">
            <a:extLst>
              <a:ext uri="{FF2B5EF4-FFF2-40B4-BE49-F238E27FC236}">
                <a16:creationId xmlns:a16="http://schemas.microsoft.com/office/drawing/2014/main" id="{BFDBB072-AB15-4F39-299D-DEFF4A0B34B2}"/>
              </a:ext>
            </a:extLst>
          </p:cNvPr>
          <p:cNvSpPr txBox="1"/>
          <p:nvPr/>
        </p:nvSpPr>
        <p:spPr>
          <a:xfrm>
            <a:off x="7402159" y="5342236"/>
            <a:ext cx="422924" cy="630942"/>
          </a:xfrm>
          <a:prstGeom prst="rect">
            <a:avLst/>
          </a:prstGeom>
          <a:noFill/>
        </p:spPr>
        <p:txBody>
          <a:bodyPr wrap="square" rtlCol="0">
            <a:spAutoFit/>
          </a:bodyPr>
          <a:lstStyle/>
          <a:p>
            <a:r>
              <a:rPr lang="en-US" sz="3500" dirty="0">
                <a:solidFill>
                  <a:schemeClr val="tx2">
                    <a:lumMod val="25000"/>
                  </a:schemeClr>
                </a:solidFill>
              </a:rPr>
              <a:t>3</a:t>
            </a:r>
          </a:p>
        </p:txBody>
      </p:sp>
      <p:sp>
        <p:nvSpPr>
          <p:cNvPr id="26" name="TextBox 25">
            <a:extLst>
              <a:ext uri="{FF2B5EF4-FFF2-40B4-BE49-F238E27FC236}">
                <a16:creationId xmlns:a16="http://schemas.microsoft.com/office/drawing/2014/main" id="{F04BFC50-FAAD-8CBD-D965-88D1DF50DC3F}"/>
              </a:ext>
            </a:extLst>
          </p:cNvPr>
          <p:cNvSpPr txBox="1"/>
          <p:nvPr/>
        </p:nvSpPr>
        <p:spPr>
          <a:xfrm>
            <a:off x="8112619" y="5319068"/>
            <a:ext cx="422924" cy="630942"/>
          </a:xfrm>
          <a:prstGeom prst="rect">
            <a:avLst/>
          </a:prstGeom>
          <a:noFill/>
        </p:spPr>
        <p:txBody>
          <a:bodyPr wrap="square" rtlCol="0">
            <a:spAutoFit/>
          </a:bodyPr>
          <a:lstStyle/>
          <a:p>
            <a:r>
              <a:rPr lang="en-US" sz="3500" dirty="0">
                <a:solidFill>
                  <a:schemeClr val="tx2">
                    <a:lumMod val="25000"/>
                  </a:schemeClr>
                </a:solidFill>
              </a:rPr>
              <a:t>2</a:t>
            </a:r>
          </a:p>
        </p:txBody>
      </p:sp>
      <p:sp>
        <p:nvSpPr>
          <p:cNvPr id="27" name="TextBox 26">
            <a:extLst>
              <a:ext uri="{FF2B5EF4-FFF2-40B4-BE49-F238E27FC236}">
                <a16:creationId xmlns:a16="http://schemas.microsoft.com/office/drawing/2014/main" id="{3E1F5EAE-0E81-8EE2-97B0-870A75F7C1F1}"/>
              </a:ext>
            </a:extLst>
          </p:cNvPr>
          <p:cNvSpPr txBox="1"/>
          <p:nvPr/>
        </p:nvSpPr>
        <p:spPr>
          <a:xfrm>
            <a:off x="8874179" y="5319068"/>
            <a:ext cx="422924" cy="630942"/>
          </a:xfrm>
          <a:prstGeom prst="rect">
            <a:avLst/>
          </a:prstGeom>
          <a:noFill/>
        </p:spPr>
        <p:txBody>
          <a:bodyPr wrap="square" rtlCol="0">
            <a:spAutoFit/>
          </a:bodyPr>
          <a:lstStyle/>
          <a:p>
            <a:r>
              <a:rPr lang="en-US" sz="3500" dirty="0">
                <a:solidFill>
                  <a:schemeClr val="tx2">
                    <a:lumMod val="25000"/>
                  </a:schemeClr>
                </a:solidFill>
              </a:rPr>
              <a:t>1</a:t>
            </a:r>
          </a:p>
        </p:txBody>
      </p:sp>
      <p:sp>
        <p:nvSpPr>
          <p:cNvPr id="18" name="TextBox 17">
            <a:extLst>
              <a:ext uri="{FF2B5EF4-FFF2-40B4-BE49-F238E27FC236}">
                <a16:creationId xmlns:a16="http://schemas.microsoft.com/office/drawing/2014/main" id="{787A4E47-76BC-6A41-801E-4948898C380B}"/>
              </a:ext>
            </a:extLst>
          </p:cNvPr>
          <p:cNvSpPr txBox="1"/>
          <p:nvPr/>
        </p:nvSpPr>
        <p:spPr>
          <a:xfrm>
            <a:off x="2910327" y="1451463"/>
            <a:ext cx="3534252" cy="1477328"/>
          </a:xfrm>
          <a:prstGeom prst="rect">
            <a:avLst/>
          </a:prstGeom>
          <a:noFill/>
          <a:ln>
            <a:solidFill>
              <a:schemeClr val="tx2">
                <a:lumMod val="50000"/>
              </a:schemeClr>
            </a:solidFill>
          </a:ln>
          <a:effectLst/>
        </p:spPr>
        <p:txBody>
          <a:bodyPr wrap="square" rtlCol="0">
            <a:spAutoFit/>
          </a:bodyPr>
          <a:lstStyle/>
          <a:p>
            <a:pPr algn="ctr"/>
            <a:r>
              <a:rPr lang="en-US" sz="4500" b="1" dirty="0">
                <a:solidFill>
                  <a:schemeClr val="bg1">
                    <a:lumMod val="65000"/>
                    <a:lumOff val="35000"/>
                  </a:schemeClr>
                </a:solidFill>
                <a:latin typeface="Eurostile" panose="020B0504020202050204" pitchFamily="34" charset="77"/>
              </a:rPr>
              <a:t>BUILD MORE TRUST</a:t>
            </a:r>
          </a:p>
        </p:txBody>
      </p:sp>
      <p:sp>
        <p:nvSpPr>
          <p:cNvPr id="28" name="TextBox 27">
            <a:extLst>
              <a:ext uri="{FF2B5EF4-FFF2-40B4-BE49-F238E27FC236}">
                <a16:creationId xmlns:a16="http://schemas.microsoft.com/office/drawing/2014/main" id="{43860FE9-F68F-FC56-4189-9632FCBCED82}"/>
              </a:ext>
            </a:extLst>
          </p:cNvPr>
          <p:cNvSpPr txBox="1"/>
          <p:nvPr/>
        </p:nvSpPr>
        <p:spPr>
          <a:xfrm>
            <a:off x="2847163" y="3159768"/>
            <a:ext cx="4153552" cy="2246769"/>
          </a:xfrm>
          <a:prstGeom prst="rect">
            <a:avLst/>
          </a:prstGeom>
          <a:noFill/>
        </p:spPr>
        <p:txBody>
          <a:bodyPr wrap="square" rtlCol="0">
            <a:spAutoFit/>
          </a:bodyPr>
          <a:lstStyle/>
          <a:p>
            <a:pPr algn="ctr"/>
            <a:r>
              <a:rPr lang="en-US" sz="3500" dirty="0">
                <a:solidFill>
                  <a:schemeClr val="bg1">
                    <a:lumMod val="65000"/>
                    <a:lumOff val="35000"/>
                  </a:schemeClr>
                </a:solidFill>
              </a:rPr>
              <a:t>Trust is like fuel… the more you have, the further you can go.</a:t>
            </a:r>
          </a:p>
        </p:txBody>
      </p:sp>
    </p:spTree>
    <p:extLst>
      <p:ext uri="{BB962C8B-B14F-4D97-AF65-F5344CB8AC3E}">
        <p14:creationId xmlns:p14="http://schemas.microsoft.com/office/powerpoint/2010/main" val="2798891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60615C-FF3B-8A39-0C4B-0CD2CC9A44D7}"/>
              </a:ext>
            </a:extLst>
          </p:cNvPr>
          <p:cNvSpPr txBox="1"/>
          <p:nvPr/>
        </p:nvSpPr>
        <p:spPr>
          <a:xfrm>
            <a:off x="2766884" y="6351372"/>
            <a:ext cx="4372232" cy="370703"/>
          </a:xfrm>
          <a:prstGeom prst="rect">
            <a:avLst/>
          </a:prstGeom>
          <a:noFill/>
        </p:spPr>
        <p:txBody>
          <a:bodyPr wrap="square" rtlCol="0">
            <a:spAutoFit/>
          </a:bodyPr>
          <a:lstStyle/>
          <a:p>
            <a:r>
              <a:rPr lang="en-US" dirty="0"/>
              <a:t>Orange PEN Communication Group</a:t>
            </a:r>
          </a:p>
        </p:txBody>
      </p:sp>
      <p:pic>
        <p:nvPicPr>
          <p:cNvPr id="6" name="Picture 5" descr="A black and orange rectangle&#10;&#10;Description automatically generated">
            <a:extLst>
              <a:ext uri="{FF2B5EF4-FFF2-40B4-BE49-F238E27FC236}">
                <a16:creationId xmlns:a16="http://schemas.microsoft.com/office/drawing/2014/main" id="{2EF68EA9-3099-64FA-FBD6-70826C443629}"/>
              </a:ext>
            </a:extLst>
          </p:cNvPr>
          <p:cNvPicPr>
            <a:picLocks noChangeAspect="1"/>
          </p:cNvPicPr>
          <p:nvPr/>
        </p:nvPicPr>
        <p:blipFill>
          <a:blip r:embed="rId3"/>
          <a:stretch>
            <a:fillRect/>
          </a:stretch>
        </p:blipFill>
        <p:spPr>
          <a:xfrm rot="16200000">
            <a:off x="1351348" y="5572725"/>
            <a:ext cx="431800" cy="1866900"/>
          </a:xfrm>
          <a:prstGeom prst="rect">
            <a:avLst/>
          </a:prstGeom>
        </p:spPr>
      </p:pic>
      <p:grpSp>
        <p:nvGrpSpPr>
          <p:cNvPr id="20" name="Group 19">
            <a:extLst>
              <a:ext uri="{FF2B5EF4-FFF2-40B4-BE49-F238E27FC236}">
                <a16:creationId xmlns:a16="http://schemas.microsoft.com/office/drawing/2014/main" id="{4A4EC8D3-CB95-1B4B-FF1B-3A763949574B}"/>
              </a:ext>
            </a:extLst>
          </p:cNvPr>
          <p:cNvGrpSpPr/>
          <p:nvPr/>
        </p:nvGrpSpPr>
        <p:grpSpPr>
          <a:xfrm>
            <a:off x="3695437" y="93481"/>
            <a:ext cx="6210562" cy="5928528"/>
            <a:chOff x="1358900" y="116672"/>
            <a:chExt cx="1992593" cy="5928528"/>
          </a:xfrm>
          <a:solidFill>
            <a:schemeClr val="accent5">
              <a:lumMod val="75000"/>
            </a:schemeClr>
          </a:solidFill>
        </p:grpSpPr>
        <p:sp>
          <p:nvSpPr>
            <p:cNvPr id="22" name="Right Arrow 21">
              <a:extLst>
                <a:ext uri="{FF2B5EF4-FFF2-40B4-BE49-F238E27FC236}">
                  <a16:creationId xmlns:a16="http://schemas.microsoft.com/office/drawing/2014/main" id="{F873BFC8-04AD-B3B7-A4D9-724C7BE3A866}"/>
                </a:ext>
              </a:extLst>
            </p:cNvPr>
            <p:cNvSpPr/>
            <p:nvPr/>
          </p:nvSpPr>
          <p:spPr>
            <a:xfrm>
              <a:off x="2462493" y="116672"/>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259E67C-0B59-A9C5-2893-9E46DA67FFA7}"/>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423ED109-82BF-8D31-4BBB-C213D8482EE4}"/>
              </a:ext>
            </a:extLst>
          </p:cNvPr>
          <p:cNvGrpSpPr/>
          <p:nvPr/>
        </p:nvGrpSpPr>
        <p:grpSpPr>
          <a:xfrm>
            <a:off x="2905961" y="112734"/>
            <a:ext cx="6334295" cy="5909275"/>
            <a:chOff x="1358900" y="135925"/>
            <a:chExt cx="1989576" cy="5909275"/>
          </a:xfrm>
          <a:solidFill>
            <a:schemeClr val="accent5"/>
          </a:solidFill>
        </p:grpSpPr>
        <p:sp>
          <p:nvSpPr>
            <p:cNvPr id="12" name="Rectangle 11">
              <a:extLst>
                <a:ext uri="{FF2B5EF4-FFF2-40B4-BE49-F238E27FC236}">
                  <a16:creationId xmlns:a16="http://schemas.microsoft.com/office/drawing/2014/main" id="{9B1E5052-F9BD-BB70-953B-7023D49B6B45}"/>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a:extLst>
                <a:ext uri="{FF2B5EF4-FFF2-40B4-BE49-F238E27FC236}">
                  <a16:creationId xmlns:a16="http://schemas.microsoft.com/office/drawing/2014/main" id="{8E341FD4-147A-FA82-30BB-77F2ECC8E0BC}"/>
                </a:ext>
              </a:extLst>
            </p:cNvPr>
            <p:cNvSpPr/>
            <p:nvPr/>
          </p:nvSpPr>
          <p:spPr>
            <a:xfrm>
              <a:off x="2459476" y="148415"/>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125F97C9-BA68-8344-CFE3-124F3EB041FF}"/>
              </a:ext>
            </a:extLst>
          </p:cNvPr>
          <p:cNvGrpSpPr/>
          <p:nvPr/>
        </p:nvGrpSpPr>
        <p:grpSpPr>
          <a:xfrm>
            <a:off x="2267928" y="96696"/>
            <a:ext cx="6227089" cy="5911229"/>
            <a:chOff x="1358900" y="133971"/>
            <a:chExt cx="2289804" cy="5911229"/>
          </a:xfrm>
          <a:solidFill>
            <a:schemeClr val="accent5">
              <a:lumMod val="60000"/>
              <a:lumOff val="40000"/>
            </a:schemeClr>
          </a:solidFill>
        </p:grpSpPr>
        <p:sp>
          <p:nvSpPr>
            <p:cNvPr id="15" name="Rectangle 14">
              <a:extLst>
                <a:ext uri="{FF2B5EF4-FFF2-40B4-BE49-F238E27FC236}">
                  <a16:creationId xmlns:a16="http://schemas.microsoft.com/office/drawing/2014/main" id="{69D2817B-6C67-F71C-72AE-D8BC96B47B0C}"/>
                </a:ext>
              </a:extLst>
            </p:cNvPr>
            <p:cNvSpPr/>
            <p:nvPr/>
          </p:nvSpPr>
          <p:spPr>
            <a:xfrm>
              <a:off x="1358900" y="135925"/>
              <a:ext cx="2081447"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4A85CA33-BB2B-FC03-F0D3-7FC8D87B9DB0}"/>
                </a:ext>
              </a:extLst>
            </p:cNvPr>
            <p:cNvSpPr/>
            <p:nvPr/>
          </p:nvSpPr>
          <p:spPr>
            <a:xfrm>
              <a:off x="2759704" y="133971"/>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6D1CD8E3-1721-9905-07B8-E7976B1E7FB1}"/>
              </a:ext>
            </a:extLst>
          </p:cNvPr>
          <p:cNvGrpSpPr/>
          <p:nvPr/>
        </p:nvGrpSpPr>
        <p:grpSpPr>
          <a:xfrm>
            <a:off x="1218047" y="72436"/>
            <a:ext cx="6554783" cy="5927105"/>
            <a:chOff x="1358900" y="118095"/>
            <a:chExt cx="1985442" cy="5927105"/>
          </a:xfrm>
          <a:solidFill>
            <a:schemeClr val="accent5">
              <a:lumMod val="40000"/>
              <a:lumOff val="60000"/>
            </a:schemeClr>
          </a:solidFill>
        </p:grpSpPr>
        <p:sp>
          <p:nvSpPr>
            <p:cNvPr id="9" name="Rectangle 8">
              <a:extLst>
                <a:ext uri="{FF2B5EF4-FFF2-40B4-BE49-F238E27FC236}">
                  <a16:creationId xmlns:a16="http://schemas.microsoft.com/office/drawing/2014/main" id="{1AE61A9C-D9BC-64FB-3838-BFBCE2A0DC67}"/>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196EF34B-037C-2EDE-B063-77EFBD7E1DB0}"/>
                </a:ext>
              </a:extLst>
            </p:cNvPr>
            <p:cNvSpPr/>
            <p:nvPr/>
          </p:nvSpPr>
          <p:spPr>
            <a:xfrm>
              <a:off x="2455342" y="118095"/>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6D228A8-B72E-20C4-09E5-D8F1CBD1F954}"/>
              </a:ext>
            </a:extLst>
          </p:cNvPr>
          <p:cNvGrpSpPr/>
          <p:nvPr/>
        </p:nvGrpSpPr>
        <p:grpSpPr>
          <a:xfrm>
            <a:off x="421525" y="84566"/>
            <a:ext cx="6645815" cy="5909275"/>
            <a:chOff x="1358900" y="135925"/>
            <a:chExt cx="1981436" cy="5909275"/>
          </a:xfrm>
          <a:solidFill>
            <a:schemeClr val="accent5">
              <a:lumMod val="20000"/>
              <a:lumOff val="80000"/>
            </a:schemeClr>
          </a:solidFill>
        </p:grpSpPr>
        <p:sp>
          <p:nvSpPr>
            <p:cNvPr id="3" name="Rectangle 2">
              <a:extLst>
                <a:ext uri="{FF2B5EF4-FFF2-40B4-BE49-F238E27FC236}">
                  <a16:creationId xmlns:a16="http://schemas.microsoft.com/office/drawing/2014/main" id="{F4288455-59C0-60FF-D5F7-69D2B6E0952E}"/>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F1145796-DB17-34C3-3E35-AE4C7435A374}"/>
                </a:ext>
              </a:extLst>
            </p:cNvPr>
            <p:cNvSpPr/>
            <p:nvPr/>
          </p:nvSpPr>
          <p:spPr>
            <a:xfrm>
              <a:off x="2451336" y="135925"/>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extLst>
              <a:ext uri="{FF2B5EF4-FFF2-40B4-BE49-F238E27FC236}">
                <a16:creationId xmlns:a16="http://schemas.microsoft.com/office/drawing/2014/main" id="{6148B2FD-E61B-52C8-A71B-D41E85372B61}"/>
              </a:ext>
            </a:extLst>
          </p:cNvPr>
          <p:cNvSpPr txBox="1"/>
          <p:nvPr/>
        </p:nvSpPr>
        <p:spPr>
          <a:xfrm>
            <a:off x="5962693" y="5342236"/>
            <a:ext cx="422924" cy="630942"/>
          </a:xfrm>
          <a:prstGeom prst="rect">
            <a:avLst/>
          </a:prstGeom>
          <a:noFill/>
        </p:spPr>
        <p:txBody>
          <a:bodyPr wrap="square" rtlCol="0">
            <a:spAutoFit/>
          </a:bodyPr>
          <a:lstStyle/>
          <a:p>
            <a:r>
              <a:rPr lang="en-US" sz="3500" dirty="0">
                <a:solidFill>
                  <a:schemeClr val="tx2">
                    <a:lumMod val="25000"/>
                  </a:schemeClr>
                </a:solidFill>
              </a:rPr>
              <a:t>5</a:t>
            </a:r>
          </a:p>
        </p:txBody>
      </p:sp>
      <p:sp>
        <p:nvSpPr>
          <p:cNvPr id="24" name="TextBox 23">
            <a:extLst>
              <a:ext uri="{FF2B5EF4-FFF2-40B4-BE49-F238E27FC236}">
                <a16:creationId xmlns:a16="http://schemas.microsoft.com/office/drawing/2014/main" id="{DC8E18D0-D4DB-D975-C4BA-E44778D40C02}"/>
              </a:ext>
            </a:extLst>
          </p:cNvPr>
          <p:cNvSpPr txBox="1"/>
          <p:nvPr/>
        </p:nvSpPr>
        <p:spPr>
          <a:xfrm>
            <a:off x="6660219" y="5342236"/>
            <a:ext cx="422924" cy="630942"/>
          </a:xfrm>
          <a:prstGeom prst="rect">
            <a:avLst/>
          </a:prstGeom>
          <a:noFill/>
        </p:spPr>
        <p:txBody>
          <a:bodyPr wrap="square" rtlCol="0">
            <a:spAutoFit/>
          </a:bodyPr>
          <a:lstStyle/>
          <a:p>
            <a:r>
              <a:rPr lang="en-US" sz="3500" dirty="0">
                <a:solidFill>
                  <a:schemeClr val="tx2">
                    <a:lumMod val="25000"/>
                  </a:schemeClr>
                </a:solidFill>
              </a:rPr>
              <a:t>4</a:t>
            </a:r>
          </a:p>
        </p:txBody>
      </p:sp>
      <p:sp>
        <p:nvSpPr>
          <p:cNvPr id="25" name="TextBox 24">
            <a:extLst>
              <a:ext uri="{FF2B5EF4-FFF2-40B4-BE49-F238E27FC236}">
                <a16:creationId xmlns:a16="http://schemas.microsoft.com/office/drawing/2014/main" id="{BFDBB072-AB15-4F39-299D-DEFF4A0B34B2}"/>
              </a:ext>
            </a:extLst>
          </p:cNvPr>
          <p:cNvSpPr txBox="1"/>
          <p:nvPr/>
        </p:nvSpPr>
        <p:spPr>
          <a:xfrm>
            <a:off x="7402159" y="5342236"/>
            <a:ext cx="422924" cy="630942"/>
          </a:xfrm>
          <a:prstGeom prst="rect">
            <a:avLst/>
          </a:prstGeom>
          <a:noFill/>
        </p:spPr>
        <p:txBody>
          <a:bodyPr wrap="square" rtlCol="0">
            <a:spAutoFit/>
          </a:bodyPr>
          <a:lstStyle/>
          <a:p>
            <a:r>
              <a:rPr lang="en-US" sz="3500" dirty="0">
                <a:solidFill>
                  <a:schemeClr val="tx2">
                    <a:lumMod val="25000"/>
                  </a:schemeClr>
                </a:solidFill>
              </a:rPr>
              <a:t>3</a:t>
            </a:r>
          </a:p>
        </p:txBody>
      </p:sp>
      <p:sp>
        <p:nvSpPr>
          <p:cNvPr id="26" name="TextBox 25">
            <a:extLst>
              <a:ext uri="{FF2B5EF4-FFF2-40B4-BE49-F238E27FC236}">
                <a16:creationId xmlns:a16="http://schemas.microsoft.com/office/drawing/2014/main" id="{F04BFC50-FAAD-8CBD-D965-88D1DF50DC3F}"/>
              </a:ext>
            </a:extLst>
          </p:cNvPr>
          <p:cNvSpPr txBox="1"/>
          <p:nvPr/>
        </p:nvSpPr>
        <p:spPr>
          <a:xfrm>
            <a:off x="8112619" y="5319068"/>
            <a:ext cx="422924" cy="630942"/>
          </a:xfrm>
          <a:prstGeom prst="rect">
            <a:avLst/>
          </a:prstGeom>
          <a:noFill/>
        </p:spPr>
        <p:txBody>
          <a:bodyPr wrap="square" rtlCol="0">
            <a:spAutoFit/>
          </a:bodyPr>
          <a:lstStyle/>
          <a:p>
            <a:r>
              <a:rPr lang="en-US" sz="3500" dirty="0">
                <a:solidFill>
                  <a:schemeClr val="tx2">
                    <a:lumMod val="25000"/>
                  </a:schemeClr>
                </a:solidFill>
              </a:rPr>
              <a:t>2</a:t>
            </a:r>
          </a:p>
        </p:txBody>
      </p:sp>
      <p:sp>
        <p:nvSpPr>
          <p:cNvPr id="27" name="TextBox 26">
            <a:extLst>
              <a:ext uri="{FF2B5EF4-FFF2-40B4-BE49-F238E27FC236}">
                <a16:creationId xmlns:a16="http://schemas.microsoft.com/office/drawing/2014/main" id="{3E1F5EAE-0E81-8EE2-97B0-870A75F7C1F1}"/>
              </a:ext>
            </a:extLst>
          </p:cNvPr>
          <p:cNvSpPr txBox="1"/>
          <p:nvPr/>
        </p:nvSpPr>
        <p:spPr>
          <a:xfrm>
            <a:off x="8874179" y="5319068"/>
            <a:ext cx="422924" cy="630942"/>
          </a:xfrm>
          <a:prstGeom prst="rect">
            <a:avLst/>
          </a:prstGeom>
          <a:noFill/>
        </p:spPr>
        <p:txBody>
          <a:bodyPr wrap="square" rtlCol="0">
            <a:spAutoFit/>
          </a:bodyPr>
          <a:lstStyle/>
          <a:p>
            <a:r>
              <a:rPr lang="en-US" sz="3500" dirty="0">
                <a:solidFill>
                  <a:schemeClr val="tx2">
                    <a:lumMod val="25000"/>
                  </a:schemeClr>
                </a:solidFill>
              </a:rPr>
              <a:t>1</a:t>
            </a:r>
          </a:p>
        </p:txBody>
      </p:sp>
      <p:sp>
        <p:nvSpPr>
          <p:cNvPr id="18" name="TextBox 17">
            <a:extLst>
              <a:ext uri="{FF2B5EF4-FFF2-40B4-BE49-F238E27FC236}">
                <a16:creationId xmlns:a16="http://schemas.microsoft.com/office/drawing/2014/main" id="{787A4E47-76BC-6A41-801E-4948898C380B}"/>
              </a:ext>
            </a:extLst>
          </p:cNvPr>
          <p:cNvSpPr txBox="1"/>
          <p:nvPr/>
        </p:nvSpPr>
        <p:spPr>
          <a:xfrm>
            <a:off x="2289527" y="1441108"/>
            <a:ext cx="2378152" cy="784830"/>
          </a:xfrm>
          <a:prstGeom prst="rect">
            <a:avLst/>
          </a:prstGeom>
          <a:noFill/>
          <a:ln>
            <a:solidFill>
              <a:schemeClr val="tx2">
                <a:lumMod val="50000"/>
              </a:schemeClr>
            </a:solidFill>
          </a:ln>
          <a:effectLst/>
        </p:spPr>
        <p:txBody>
          <a:bodyPr wrap="square" rtlCol="0">
            <a:spAutoFit/>
          </a:bodyPr>
          <a:lstStyle/>
          <a:p>
            <a:r>
              <a:rPr lang="en-US" sz="4500" b="1" dirty="0">
                <a:solidFill>
                  <a:schemeClr val="bg1"/>
                </a:solidFill>
                <a:latin typeface="Eurostile" panose="020B0504020202050204" pitchFamily="34" charset="77"/>
              </a:rPr>
              <a:t>ASSESS</a:t>
            </a:r>
          </a:p>
        </p:txBody>
      </p:sp>
      <p:sp>
        <p:nvSpPr>
          <p:cNvPr id="28" name="TextBox 27">
            <a:extLst>
              <a:ext uri="{FF2B5EF4-FFF2-40B4-BE49-F238E27FC236}">
                <a16:creationId xmlns:a16="http://schemas.microsoft.com/office/drawing/2014/main" id="{43860FE9-F68F-FC56-4189-9632FCBCED82}"/>
              </a:ext>
            </a:extLst>
          </p:cNvPr>
          <p:cNvSpPr txBox="1"/>
          <p:nvPr/>
        </p:nvSpPr>
        <p:spPr>
          <a:xfrm>
            <a:off x="1701304" y="2582353"/>
            <a:ext cx="3495319" cy="2246769"/>
          </a:xfrm>
          <a:prstGeom prst="rect">
            <a:avLst/>
          </a:prstGeom>
          <a:noFill/>
        </p:spPr>
        <p:txBody>
          <a:bodyPr wrap="square" rtlCol="0">
            <a:spAutoFit/>
          </a:bodyPr>
          <a:lstStyle/>
          <a:p>
            <a:pPr algn="ctr"/>
            <a:r>
              <a:rPr lang="en-US" sz="3500" dirty="0">
                <a:solidFill>
                  <a:schemeClr val="bg1"/>
                </a:solidFill>
              </a:rPr>
              <a:t>Rinse and repeat…with modifications as needed.</a:t>
            </a:r>
          </a:p>
        </p:txBody>
      </p:sp>
    </p:spTree>
    <p:extLst>
      <p:ext uri="{BB962C8B-B14F-4D97-AF65-F5344CB8AC3E}">
        <p14:creationId xmlns:p14="http://schemas.microsoft.com/office/powerpoint/2010/main" val="1942670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60615C-FF3B-8A39-0C4B-0CD2CC9A44D7}"/>
              </a:ext>
            </a:extLst>
          </p:cNvPr>
          <p:cNvSpPr txBox="1"/>
          <p:nvPr/>
        </p:nvSpPr>
        <p:spPr>
          <a:xfrm>
            <a:off x="2766884" y="6351372"/>
            <a:ext cx="4372232" cy="370703"/>
          </a:xfrm>
          <a:prstGeom prst="rect">
            <a:avLst/>
          </a:prstGeom>
          <a:noFill/>
        </p:spPr>
        <p:txBody>
          <a:bodyPr wrap="square" rtlCol="0">
            <a:spAutoFit/>
          </a:bodyPr>
          <a:lstStyle/>
          <a:p>
            <a:r>
              <a:rPr lang="en-US" dirty="0"/>
              <a:t>Orange PEN Communication Group</a:t>
            </a:r>
          </a:p>
        </p:txBody>
      </p:sp>
      <p:pic>
        <p:nvPicPr>
          <p:cNvPr id="6" name="Picture 5" descr="A black and orange rectangle&#10;&#10;Description automatically generated">
            <a:extLst>
              <a:ext uri="{FF2B5EF4-FFF2-40B4-BE49-F238E27FC236}">
                <a16:creationId xmlns:a16="http://schemas.microsoft.com/office/drawing/2014/main" id="{2EF68EA9-3099-64FA-FBD6-70826C443629}"/>
              </a:ext>
            </a:extLst>
          </p:cNvPr>
          <p:cNvPicPr>
            <a:picLocks noChangeAspect="1"/>
          </p:cNvPicPr>
          <p:nvPr/>
        </p:nvPicPr>
        <p:blipFill>
          <a:blip r:embed="rId3"/>
          <a:stretch>
            <a:fillRect/>
          </a:stretch>
        </p:blipFill>
        <p:spPr>
          <a:xfrm rot="16200000">
            <a:off x="1351348" y="5572725"/>
            <a:ext cx="431800" cy="1866900"/>
          </a:xfrm>
          <a:prstGeom prst="rect">
            <a:avLst/>
          </a:prstGeom>
        </p:spPr>
      </p:pic>
      <p:pic>
        <p:nvPicPr>
          <p:cNvPr id="5" name="Picture 4" descr="A aerial view of a freeway&#10;&#10;Description automatically generated">
            <a:extLst>
              <a:ext uri="{FF2B5EF4-FFF2-40B4-BE49-F238E27FC236}">
                <a16:creationId xmlns:a16="http://schemas.microsoft.com/office/drawing/2014/main" id="{46E4337E-BA5B-09ED-6C3A-E78AB203348F}"/>
              </a:ext>
            </a:extLst>
          </p:cNvPr>
          <p:cNvPicPr>
            <a:picLocks noChangeAspect="1"/>
          </p:cNvPicPr>
          <p:nvPr/>
        </p:nvPicPr>
        <p:blipFill>
          <a:blip r:embed="rId4">
            <a:alphaModFix amt="67000"/>
          </a:blip>
          <a:stretch>
            <a:fillRect/>
          </a:stretch>
        </p:blipFill>
        <p:spPr>
          <a:xfrm>
            <a:off x="-260350" y="-584506"/>
            <a:ext cx="10426700" cy="6946044"/>
          </a:xfrm>
          <a:prstGeom prst="rect">
            <a:avLst/>
          </a:prstGeom>
        </p:spPr>
      </p:pic>
      <p:sp>
        <p:nvSpPr>
          <p:cNvPr id="7" name="TextBox 6">
            <a:extLst>
              <a:ext uri="{FF2B5EF4-FFF2-40B4-BE49-F238E27FC236}">
                <a16:creationId xmlns:a16="http://schemas.microsoft.com/office/drawing/2014/main" id="{3C8857E6-ACDC-C819-6370-1A16B6971C66}"/>
              </a:ext>
            </a:extLst>
          </p:cNvPr>
          <p:cNvSpPr txBox="1"/>
          <p:nvPr/>
        </p:nvSpPr>
        <p:spPr>
          <a:xfrm>
            <a:off x="697899" y="1257300"/>
            <a:ext cx="8510202" cy="1631216"/>
          </a:xfrm>
          <a:prstGeom prst="rect">
            <a:avLst/>
          </a:prstGeom>
          <a:noFill/>
        </p:spPr>
        <p:txBody>
          <a:bodyPr wrap="square" rtlCol="0">
            <a:spAutoFit/>
          </a:bodyPr>
          <a:lstStyle/>
          <a:p>
            <a:r>
              <a:rPr lang="en-US" sz="10000" b="1" dirty="0"/>
              <a:t>INNOVATION</a:t>
            </a:r>
          </a:p>
        </p:txBody>
      </p:sp>
      <p:sp>
        <p:nvSpPr>
          <p:cNvPr id="8" name="TextBox 7">
            <a:extLst>
              <a:ext uri="{FF2B5EF4-FFF2-40B4-BE49-F238E27FC236}">
                <a16:creationId xmlns:a16="http://schemas.microsoft.com/office/drawing/2014/main" id="{9A230C8B-59A5-1683-40B9-13CCDD37D63A}"/>
              </a:ext>
            </a:extLst>
          </p:cNvPr>
          <p:cNvSpPr txBox="1"/>
          <p:nvPr/>
        </p:nvSpPr>
        <p:spPr>
          <a:xfrm>
            <a:off x="492918" y="3465729"/>
            <a:ext cx="1930400" cy="369332"/>
          </a:xfrm>
          <a:prstGeom prst="rect">
            <a:avLst/>
          </a:prstGeom>
          <a:noFill/>
        </p:spPr>
        <p:txBody>
          <a:bodyPr wrap="square" rtlCol="0">
            <a:spAutoFit/>
          </a:bodyPr>
          <a:lstStyle/>
          <a:p>
            <a:r>
              <a:rPr lang="en-US" dirty="0"/>
              <a:t>BE INTENTIONAL</a:t>
            </a:r>
          </a:p>
        </p:txBody>
      </p:sp>
      <p:sp>
        <p:nvSpPr>
          <p:cNvPr id="9" name="TextBox 8">
            <a:extLst>
              <a:ext uri="{FF2B5EF4-FFF2-40B4-BE49-F238E27FC236}">
                <a16:creationId xmlns:a16="http://schemas.microsoft.com/office/drawing/2014/main" id="{00E92829-77C0-5CA6-9EAB-37F43C1F132B}"/>
              </a:ext>
            </a:extLst>
          </p:cNvPr>
          <p:cNvSpPr txBox="1"/>
          <p:nvPr/>
        </p:nvSpPr>
        <p:spPr>
          <a:xfrm>
            <a:off x="2592784" y="3465729"/>
            <a:ext cx="1460500" cy="369332"/>
          </a:xfrm>
          <a:prstGeom prst="rect">
            <a:avLst/>
          </a:prstGeom>
          <a:noFill/>
        </p:spPr>
        <p:txBody>
          <a:bodyPr wrap="square" rtlCol="0">
            <a:spAutoFit/>
          </a:bodyPr>
          <a:lstStyle/>
          <a:p>
            <a:r>
              <a:rPr lang="en-US" dirty="0"/>
              <a:t>PRIORITIZE</a:t>
            </a:r>
          </a:p>
        </p:txBody>
      </p:sp>
      <p:sp>
        <p:nvSpPr>
          <p:cNvPr id="10" name="TextBox 9">
            <a:extLst>
              <a:ext uri="{FF2B5EF4-FFF2-40B4-BE49-F238E27FC236}">
                <a16:creationId xmlns:a16="http://schemas.microsoft.com/office/drawing/2014/main" id="{DC007AFE-0093-7CFC-AEB1-D9A33C9EEADF}"/>
              </a:ext>
            </a:extLst>
          </p:cNvPr>
          <p:cNvSpPr txBox="1"/>
          <p:nvPr/>
        </p:nvSpPr>
        <p:spPr>
          <a:xfrm>
            <a:off x="4222750" y="3465729"/>
            <a:ext cx="1460500" cy="369332"/>
          </a:xfrm>
          <a:prstGeom prst="rect">
            <a:avLst/>
          </a:prstGeom>
          <a:noFill/>
        </p:spPr>
        <p:txBody>
          <a:bodyPr wrap="square" rtlCol="0">
            <a:spAutoFit/>
          </a:bodyPr>
          <a:lstStyle/>
          <a:p>
            <a:r>
              <a:rPr lang="en-US" dirty="0"/>
              <a:t>BUILD TRUST</a:t>
            </a:r>
          </a:p>
        </p:txBody>
      </p:sp>
      <p:sp>
        <p:nvSpPr>
          <p:cNvPr id="11" name="TextBox 10">
            <a:extLst>
              <a:ext uri="{FF2B5EF4-FFF2-40B4-BE49-F238E27FC236}">
                <a16:creationId xmlns:a16="http://schemas.microsoft.com/office/drawing/2014/main" id="{20C31FB8-0AA6-D09D-F3CA-9AFAD37806CE}"/>
              </a:ext>
            </a:extLst>
          </p:cNvPr>
          <p:cNvSpPr txBox="1"/>
          <p:nvPr/>
        </p:nvSpPr>
        <p:spPr>
          <a:xfrm>
            <a:off x="5720556" y="3465729"/>
            <a:ext cx="2209800" cy="369332"/>
          </a:xfrm>
          <a:prstGeom prst="rect">
            <a:avLst/>
          </a:prstGeom>
          <a:noFill/>
        </p:spPr>
        <p:txBody>
          <a:bodyPr wrap="square" rtlCol="0">
            <a:spAutoFit/>
          </a:bodyPr>
          <a:lstStyle/>
          <a:p>
            <a:r>
              <a:rPr lang="en-US" dirty="0"/>
              <a:t>BUILD MORE TRUST</a:t>
            </a:r>
          </a:p>
        </p:txBody>
      </p:sp>
      <p:sp>
        <p:nvSpPr>
          <p:cNvPr id="12" name="TextBox 11">
            <a:extLst>
              <a:ext uri="{FF2B5EF4-FFF2-40B4-BE49-F238E27FC236}">
                <a16:creationId xmlns:a16="http://schemas.microsoft.com/office/drawing/2014/main" id="{EFAAAE51-0912-D9D2-1EA3-0F35F2DFF045}"/>
              </a:ext>
            </a:extLst>
          </p:cNvPr>
          <p:cNvSpPr txBox="1"/>
          <p:nvPr/>
        </p:nvSpPr>
        <p:spPr>
          <a:xfrm>
            <a:off x="8269288" y="3465729"/>
            <a:ext cx="1066800" cy="369332"/>
          </a:xfrm>
          <a:prstGeom prst="rect">
            <a:avLst/>
          </a:prstGeom>
          <a:noFill/>
        </p:spPr>
        <p:txBody>
          <a:bodyPr wrap="square" rtlCol="0">
            <a:spAutoFit/>
          </a:bodyPr>
          <a:lstStyle/>
          <a:p>
            <a:r>
              <a:rPr lang="en-US" dirty="0"/>
              <a:t>ASSESS</a:t>
            </a:r>
          </a:p>
        </p:txBody>
      </p:sp>
    </p:spTree>
    <p:extLst>
      <p:ext uri="{BB962C8B-B14F-4D97-AF65-F5344CB8AC3E}">
        <p14:creationId xmlns:p14="http://schemas.microsoft.com/office/powerpoint/2010/main" val="1928919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60615C-FF3B-8A39-0C4B-0CD2CC9A44D7}"/>
              </a:ext>
            </a:extLst>
          </p:cNvPr>
          <p:cNvSpPr txBox="1"/>
          <p:nvPr/>
        </p:nvSpPr>
        <p:spPr>
          <a:xfrm>
            <a:off x="2766884" y="276996"/>
            <a:ext cx="6097716" cy="477054"/>
          </a:xfrm>
          <a:prstGeom prst="rect">
            <a:avLst/>
          </a:prstGeom>
          <a:noFill/>
        </p:spPr>
        <p:txBody>
          <a:bodyPr wrap="square" rtlCol="0">
            <a:spAutoFit/>
          </a:bodyPr>
          <a:lstStyle/>
          <a:p>
            <a:r>
              <a:rPr lang="en-US" sz="2500" dirty="0"/>
              <a:t>Orange PEN Communication Group</a:t>
            </a:r>
          </a:p>
        </p:txBody>
      </p:sp>
      <p:pic>
        <p:nvPicPr>
          <p:cNvPr id="6" name="Picture 5" descr="A black and orange rectangle&#10;&#10;Description automatically generated">
            <a:extLst>
              <a:ext uri="{FF2B5EF4-FFF2-40B4-BE49-F238E27FC236}">
                <a16:creationId xmlns:a16="http://schemas.microsoft.com/office/drawing/2014/main" id="{2EF68EA9-3099-64FA-FBD6-70826C443629}"/>
              </a:ext>
            </a:extLst>
          </p:cNvPr>
          <p:cNvPicPr>
            <a:picLocks noChangeAspect="1"/>
          </p:cNvPicPr>
          <p:nvPr/>
        </p:nvPicPr>
        <p:blipFill>
          <a:blip r:embed="rId3"/>
          <a:stretch>
            <a:fillRect/>
          </a:stretch>
        </p:blipFill>
        <p:spPr>
          <a:xfrm rot="16200000">
            <a:off x="1266824" y="-714526"/>
            <a:ext cx="511775" cy="2212674"/>
          </a:xfrm>
          <a:prstGeom prst="rect">
            <a:avLst/>
          </a:prstGeom>
        </p:spPr>
      </p:pic>
      <p:sp>
        <p:nvSpPr>
          <p:cNvPr id="4" name="TextBox 3">
            <a:extLst>
              <a:ext uri="{FF2B5EF4-FFF2-40B4-BE49-F238E27FC236}">
                <a16:creationId xmlns:a16="http://schemas.microsoft.com/office/drawing/2014/main" id="{3F970D04-8653-CD5D-A018-D26E6C78A472}"/>
              </a:ext>
            </a:extLst>
          </p:cNvPr>
          <p:cNvSpPr txBox="1"/>
          <p:nvPr/>
        </p:nvSpPr>
        <p:spPr>
          <a:xfrm>
            <a:off x="787400" y="2500276"/>
            <a:ext cx="8077200" cy="3108543"/>
          </a:xfrm>
          <a:prstGeom prst="rect">
            <a:avLst/>
          </a:prstGeom>
          <a:noFill/>
        </p:spPr>
        <p:txBody>
          <a:bodyPr wrap="square" rtlCol="0">
            <a:spAutoFit/>
          </a:bodyPr>
          <a:lstStyle/>
          <a:p>
            <a:endParaRPr lang="en-US" dirty="0"/>
          </a:p>
          <a:p>
            <a:r>
              <a:rPr lang="en-US" sz="4000" dirty="0"/>
              <a:t>Rebecca Qualls</a:t>
            </a:r>
          </a:p>
          <a:p>
            <a:r>
              <a:rPr lang="en-US" sz="4000" dirty="0">
                <a:hlinkClick r:id="rId4"/>
              </a:rPr>
              <a:t>rqualls@orangepencomms.com</a:t>
            </a:r>
            <a:endParaRPr lang="en-US" sz="4000" dirty="0"/>
          </a:p>
          <a:p>
            <a:r>
              <a:rPr lang="en-US" sz="4000" dirty="0" err="1"/>
              <a:t>www.orangepencomms.com</a:t>
            </a:r>
            <a:endParaRPr lang="en-US" sz="4000" dirty="0"/>
          </a:p>
          <a:p>
            <a:r>
              <a:rPr lang="en-US" sz="4000" dirty="0"/>
              <a:t>775-508-3658</a:t>
            </a:r>
          </a:p>
          <a:p>
            <a:endParaRPr lang="en-US" dirty="0"/>
          </a:p>
        </p:txBody>
      </p:sp>
    </p:spTree>
    <p:extLst>
      <p:ext uri="{BB962C8B-B14F-4D97-AF65-F5344CB8AC3E}">
        <p14:creationId xmlns:p14="http://schemas.microsoft.com/office/powerpoint/2010/main" val="3364610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B3516BD-64C7-48EF-A342-9F00D167EE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816" y="643467"/>
            <a:ext cx="8860367" cy="5571066"/>
          </a:xfrm>
          <a:prstGeom prst="rect">
            <a:avLst/>
          </a:prstGeom>
          <a:solidFill>
            <a:srgbClr val="FFFFFF"/>
          </a:solidFill>
          <a:ln>
            <a:noFill/>
          </a:ln>
          <a:effectLst>
            <a:outerShdw blurRad="1651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6726971-B630-B23F-76B9-F1BB683248BF}"/>
              </a:ext>
            </a:extLst>
          </p:cNvPr>
          <p:cNvGrpSpPr/>
          <p:nvPr/>
        </p:nvGrpSpPr>
        <p:grpSpPr>
          <a:xfrm>
            <a:off x="351556" y="6382571"/>
            <a:ext cx="5048403" cy="292388"/>
            <a:chOff x="1748556" y="5746884"/>
            <a:chExt cx="5048403" cy="292388"/>
          </a:xfrm>
        </p:grpSpPr>
        <p:sp>
          <p:nvSpPr>
            <p:cNvPr id="2" name="TextBox 1">
              <a:extLst>
                <a:ext uri="{FF2B5EF4-FFF2-40B4-BE49-F238E27FC236}">
                  <a16:creationId xmlns:a16="http://schemas.microsoft.com/office/drawing/2014/main" id="{9760615C-FF3B-8A39-0C4B-0CD2CC9A44D7}"/>
                </a:ext>
              </a:extLst>
            </p:cNvPr>
            <p:cNvSpPr txBox="1"/>
            <p:nvPr/>
          </p:nvSpPr>
          <p:spPr>
            <a:xfrm>
              <a:off x="3161972" y="5746884"/>
              <a:ext cx="3634987" cy="292388"/>
            </a:xfrm>
            <a:prstGeom prst="rect">
              <a:avLst/>
            </a:prstGeom>
            <a:noFill/>
          </p:spPr>
          <p:txBody>
            <a:bodyPr wrap="square" rtlCol="0">
              <a:spAutoFit/>
            </a:bodyPr>
            <a:lstStyle/>
            <a:p>
              <a:pPr defTabSz="379476">
                <a:spcAft>
                  <a:spcPts val="600"/>
                </a:spcAft>
              </a:pPr>
              <a:r>
                <a:rPr lang="en-US" sz="1300" kern="1200" dirty="0">
                  <a:latin typeface="+mn-lt"/>
                  <a:ea typeface="+mn-ea"/>
                  <a:cs typeface="+mn-cs"/>
                </a:rPr>
                <a:t>Orange PEN Communication Group</a:t>
              </a:r>
              <a:endParaRPr lang="en-US" sz="1300" dirty="0"/>
            </a:p>
          </p:txBody>
        </p:sp>
        <p:pic>
          <p:nvPicPr>
            <p:cNvPr id="6" name="Picture 5" descr="A black and orange rectangle&#10;&#10;Description automatically generated">
              <a:extLst>
                <a:ext uri="{FF2B5EF4-FFF2-40B4-BE49-F238E27FC236}">
                  <a16:creationId xmlns:a16="http://schemas.microsoft.com/office/drawing/2014/main" id="{2EF68EA9-3099-64FA-FBD6-70826C443629}"/>
                </a:ext>
              </a:extLst>
            </p:cNvPr>
            <p:cNvPicPr>
              <a:picLocks noChangeAspect="1"/>
            </p:cNvPicPr>
            <p:nvPr/>
          </p:nvPicPr>
          <p:blipFill>
            <a:blip r:embed="rId4"/>
            <a:stretch>
              <a:fillRect/>
            </a:stretch>
          </p:blipFill>
          <p:spPr>
            <a:xfrm rot="16200000">
              <a:off x="2234436" y="5261004"/>
              <a:ext cx="292388" cy="1264148"/>
            </a:xfrm>
            <a:prstGeom prst="rect">
              <a:avLst/>
            </a:prstGeom>
          </p:spPr>
        </p:pic>
      </p:grpSp>
      <p:pic>
        <p:nvPicPr>
          <p:cNvPr id="5" name="Picture 4" descr="A fire on a building&#10;&#10;Description automatically generated">
            <a:extLst>
              <a:ext uri="{FF2B5EF4-FFF2-40B4-BE49-F238E27FC236}">
                <a16:creationId xmlns:a16="http://schemas.microsoft.com/office/drawing/2014/main" id="{45617812-CDDF-C68B-A3F8-ED4202E8D287}"/>
              </a:ext>
            </a:extLst>
          </p:cNvPr>
          <p:cNvPicPr>
            <a:picLocks noChangeAspect="1"/>
          </p:cNvPicPr>
          <p:nvPr/>
        </p:nvPicPr>
        <p:blipFill>
          <a:blip r:embed="rId5"/>
          <a:stretch>
            <a:fillRect/>
          </a:stretch>
        </p:blipFill>
        <p:spPr>
          <a:xfrm>
            <a:off x="1748556" y="811505"/>
            <a:ext cx="6461819" cy="4292802"/>
          </a:xfrm>
          <a:prstGeom prst="rect">
            <a:avLst/>
          </a:prstGeom>
          <a:effectLst>
            <a:outerShdw blurRad="63500" dist="38100" dir="2700000" algn="tl" rotWithShape="0">
              <a:schemeClr val="tx1">
                <a:lumMod val="50000"/>
              </a:schemeClr>
            </a:outerShdw>
          </a:effectLst>
        </p:spPr>
      </p:pic>
      <p:sp>
        <p:nvSpPr>
          <p:cNvPr id="8" name="TextBox 7">
            <a:extLst>
              <a:ext uri="{FF2B5EF4-FFF2-40B4-BE49-F238E27FC236}">
                <a16:creationId xmlns:a16="http://schemas.microsoft.com/office/drawing/2014/main" id="{1E033202-E689-3ABA-243B-256EBB348DB5}"/>
              </a:ext>
            </a:extLst>
          </p:cNvPr>
          <p:cNvSpPr txBox="1"/>
          <p:nvPr/>
        </p:nvSpPr>
        <p:spPr>
          <a:xfrm rot="16200000">
            <a:off x="6894035" y="3483729"/>
            <a:ext cx="2939737" cy="276999"/>
          </a:xfrm>
          <a:prstGeom prst="rect">
            <a:avLst/>
          </a:prstGeom>
          <a:noFill/>
        </p:spPr>
        <p:txBody>
          <a:bodyPr wrap="square" rtlCol="0">
            <a:spAutoFit/>
          </a:bodyPr>
          <a:lstStyle/>
          <a:p>
            <a:pPr defTabSz="379476">
              <a:spcAft>
                <a:spcPts val="600"/>
              </a:spcAft>
            </a:pPr>
            <a:r>
              <a:rPr lang="en-US" sz="1200" kern="1200" dirty="0">
                <a:solidFill>
                  <a:srgbClr val="555555"/>
                </a:solidFill>
                <a:latin typeface="+mn-lt"/>
                <a:ea typeface="+mn-ea"/>
                <a:cs typeface="+mn-cs"/>
              </a:rPr>
              <a:t>Photo by Stephen Radford</a:t>
            </a:r>
            <a:endParaRPr lang="en-US" sz="1200" dirty="0">
              <a:solidFill>
                <a:schemeClr val="tx1">
                  <a:lumMod val="50000"/>
                </a:schemeClr>
              </a:solidFill>
            </a:endParaRPr>
          </a:p>
        </p:txBody>
      </p:sp>
      <p:sp>
        <p:nvSpPr>
          <p:cNvPr id="10" name="TextBox 9">
            <a:extLst>
              <a:ext uri="{FF2B5EF4-FFF2-40B4-BE49-F238E27FC236}">
                <a16:creationId xmlns:a16="http://schemas.microsoft.com/office/drawing/2014/main" id="{8B2B39FC-97DF-8FB8-6C7B-EC692741D84E}"/>
              </a:ext>
            </a:extLst>
          </p:cNvPr>
          <p:cNvSpPr txBox="1"/>
          <p:nvPr/>
        </p:nvSpPr>
        <p:spPr>
          <a:xfrm>
            <a:off x="2097112" y="5260135"/>
            <a:ext cx="7143575" cy="477054"/>
          </a:xfrm>
          <a:prstGeom prst="rect">
            <a:avLst/>
          </a:prstGeom>
          <a:noFill/>
        </p:spPr>
        <p:txBody>
          <a:bodyPr wrap="square" rtlCol="0">
            <a:spAutoFit/>
          </a:bodyPr>
          <a:lstStyle/>
          <a:p>
            <a:r>
              <a:rPr lang="en-US" sz="2500" dirty="0">
                <a:solidFill>
                  <a:schemeClr val="bg1"/>
                </a:solidFill>
              </a:rPr>
              <a:t>Could this have turned out differently?</a:t>
            </a:r>
          </a:p>
        </p:txBody>
      </p:sp>
    </p:spTree>
    <p:extLst>
      <p:ext uri="{BB962C8B-B14F-4D97-AF65-F5344CB8AC3E}">
        <p14:creationId xmlns:p14="http://schemas.microsoft.com/office/powerpoint/2010/main" val="621653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a:extLst>
              <a:ext uri="{FF2B5EF4-FFF2-40B4-BE49-F238E27FC236}">
                <a16:creationId xmlns:a16="http://schemas.microsoft.com/office/drawing/2014/main" id="{26468124-3CD3-ACD6-0BA5-FB921BB15E04}"/>
              </a:ext>
            </a:extLst>
          </p:cNvPr>
          <p:cNvSpPr/>
          <p:nvPr/>
        </p:nvSpPr>
        <p:spPr>
          <a:xfrm>
            <a:off x="1830102" y="167167"/>
            <a:ext cx="6794627" cy="4019822"/>
          </a:xfrm>
          <a:prstGeom prst="roundRect">
            <a:avLst>
              <a:gd name="adj" fmla="val 9230"/>
            </a:avLst>
          </a:prstGeom>
          <a:solidFill>
            <a:schemeClr val="tx1">
              <a:lumMod val="85000"/>
            </a:schemeClr>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billboard with a dog on it&#10;&#10;Description automatically generated">
            <a:extLst>
              <a:ext uri="{FF2B5EF4-FFF2-40B4-BE49-F238E27FC236}">
                <a16:creationId xmlns:a16="http://schemas.microsoft.com/office/drawing/2014/main" id="{6F2B2F7D-02EC-0D30-0B6B-3878C38701E1}"/>
              </a:ext>
            </a:extLst>
          </p:cNvPr>
          <p:cNvPicPr>
            <a:picLocks noChangeAspect="1"/>
          </p:cNvPicPr>
          <p:nvPr/>
        </p:nvPicPr>
        <p:blipFill>
          <a:blip r:embed="rId3"/>
          <a:stretch>
            <a:fillRect/>
          </a:stretch>
        </p:blipFill>
        <p:spPr>
          <a:xfrm>
            <a:off x="247804" y="167167"/>
            <a:ext cx="8646748" cy="5768749"/>
          </a:xfrm>
          <a:prstGeom prst="rect">
            <a:avLst/>
          </a:prstGeom>
          <a:effectLst>
            <a:innerShdw blurRad="63500" dist="50800" dir="8100000">
              <a:prstClr val="black">
                <a:alpha val="50000"/>
              </a:prstClr>
            </a:innerShdw>
          </a:effectLst>
        </p:spPr>
      </p:pic>
      <p:pic>
        <p:nvPicPr>
          <p:cNvPr id="4" name="Picture 3" descr="A aerial view of a freeway&#10;&#10;Description automatically generated">
            <a:extLst>
              <a:ext uri="{FF2B5EF4-FFF2-40B4-BE49-F238E27FC236}">
                <a16:creationId xmlns:a16="http://schemas.microsoft.com/office/drawing/2014/main" id="{7A812690-0340-3817-776A-9F5D91BC0824}"/>
              </a:ext>
            </a:extLst>
          </p:cNvPr>
          <p:cNvPicPr>
            <a:picLocks noChangeAspect="1"/>
          </p:cNvPicPr>
          <p:nvPr/>
        </p:nvPicPr>
        <p:blipFill>
          <a:blip r:embed="rId4">
            <a:alphaModFix amt="70000"/>
          </a:blip>
          <a:srcRect l="5257" t="4211" r="2050" b="15886"/>
          <a:stretch>
            <a:fillRect/>
          </a:stretch>
        </p:blipFill>
        <p:spPr>
          <a:xfrm>
            <a:off x="1965013" y="226129"/>
            <a:ext cx="6794627" cy="3901898"/>
          </a:xfrm>
          <a:custGeom>
            <a:avLst/>
            <a:gdLst>
              <a:gd name="connsiteX0" fmla="*/ 394287 w 6794627"/>
              <a:gd name="connsiteY0" fmla="*/ 0 h 3901898"/>
              <a:gd name="connsiteX1" fmla="*/ 6400340 w 6794627"/>
              <a:gd name="connsiteY1" fmla="*/ 0 h 3901898"/>
              <a:gd name="connsiteX2" fmla="*/ 6794627 w 6794627"/>
              <a:gd name="connsiteY2" fmla="*/ 394287 h 3901898"/>
              <a:gd name="connsiteX3" fmla="*/ 6794627 w 6794627"/>
              <a:gd name="connsiteY3" fmla="*/ 3507611 h 3901898"/>
              <a:gd name="connsiteX4" fmla="*/ 6400340 w 6794627"/>
              <a:gd name="connsiteY4" fmla="*/ 3901898 h 3901898"/>
              <a:gd name="connsiteX5" fmla="*/ 394287 w 6794627"/>
              <a:gd name="connsiteY5" fmla="*/ 3901898 h 3901898"/>
              <a:gd name="connsiteX6" fmla="*/ 0 w 6794627"/>
              <a:gd name="connsiteY6" fmla="*/ 3507611 h 3901898"/>
              <a:gd name="connsiteX7" fmla="*/ 0 w 6794627"/>
              <a:gd name="connsiteY7" fmla="*/ 394287 h 3901898"/>
              <a:gd name="connsiteX8" fmla="*/ 394287 w 6794627"/>
              <a:gd name="connsiteY8" fmla="*/ 0 h 390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4627" h="3901898">
                <a:moveTo>
                  <a:pt x="394287" y="0"/>
                </a:moveTo>
                <a:lnTo>
                  <a:pt x="6400340" y="0"/>
                </a:lnTo>
                <a:cubicBezTo>
                  <a:pt x="6618099" y="0"/>
                  <a:pt x="6794627" y="176528"/>
                  <a:pt x="6794627" y="394287"/>
                </a:cubicBezTo>
                <a:lnTo>
                  <a:pt x="6794627" y="3507611"/>
                </a:lnTo>
                <a:cubicBezTo>
                  <a:pt x="6794627" y="3725370"/>
                  <a:pt x="6618099" y="3901898"/>
                  <a:pt x="6400340" y="3901898"/>
                </a:cubicBezTo>
                <a:lnTo>
                  <a:pt x="394287" y="3901898"/>
                </a:lnTo>
                <a:cubicBezTo>
                  <a:pt x="176528" y="3901898"/>
                  <a:pt x="0" y="3725370"/>
                  <a:pt x="0" y="3507611"/>
                </a:cubicBezTo>
                <a:lnTo>
                  <a:pt x="0" y="394287"/>
                </a:lnTo>
                <a:cubicBezTo>
                  <a:pt x="0" y="176528"/>
                  <a:pt x="176528" y="0"/>
                  <a:pt x="394287" y="0"/>
                </a:cubicBezTo>
                <a:close/>
              </a:path>
            </a:pathLst>
          </a:custGeom>
          <a:solidFill>
            <a:schemeClr val="tx2">
              <a:lumMod val="50000"/>
            </a:schemeClr>
          </a:solidFill>
          <a:effectLst>
            <a:innerShdw blurRad="63500" dist="76200" dir="8100000">
              <a:prstClr val="black">
                <a:alpha val="50000"/>
              </a:prstClr>
            </a:innerShdw>
          </a:effectLst>
        </p:spPr>
      </p:pic>
      <p:sp>
        <p:nvSpPr>
          <p:cNvPr id="37" name="TextBox 36">
            <a:extLst>
              <a:ext uri="{FF2B5EF4-FFF2-40B4-BE49-F238E27FC236}">
                <a16:creationId xmlns:a16="http://schemas.microsoft.com/office/drawing/2014/main" id="{F85F7951-539E-635C-EF28-9A9DACAB6BF5}"/>
              </a:ext>
            </a:extLst>
          </p:cNvPr>
          <p:cNvSpPr txBox="1"/>
          <p:nvPr/>
        </p:nvSpPr>
        <p:spPr>
          <a:xfrm>
            <a:off x="2067194" y="3461421"/>
            <a:ext cx="6320441" cy="523220"/>
          </a:xfrm>
          <a:prstGeom prst="rect">
            <a:avLst/>
          </a:prstGeom>
          <a:noFill/>
        </p:spPr>
        <p:txBody>
          <a:bodyPr wrap="square" rtlCol="0">
            <a:spAutoFit/>
          </a:bodyPr>
          <a:lstStyle/>
          <a:p>
            <a:r>
              <a:rPr lang="en-US" sz="2800" b="1" dirty="0"/>
              <a:t>INNOVATION IN TRANSPORTATION</a:t>
            </a:r>
          </a:p>
        </p:txBody>
      </p:sp>
      <p:grpSp>
        <p:nvGrpSpPr>
          <p:cNvPr id="7" name="Group 6">
            <a:extLst>
              <a:ext uri="{FF2B5EF4-FFF2-40B4-BE49-F238E27FC236}">
                <a16:creationId xmlns:a16="http://schemas.microsoft.com/office/drawing/2014/main" id="{06920F88-4279-F637-BA07-D968CFDF454B}"/>
              </a:ext>
            </a:extLst>
          </p:cNvPr>
          <p:cNvGrpSpPr/>
          <p:nvPr/>
        </p:nvGrpSpPr>
        <p:grpSpPr>
          <a:xfrm>
            <a:off x="1965012" y="226129"/>
            <a:ext cx="6794627" cy="3901898"/>
            <a:chOff x="1830103" y="285091"/>
            <a:chExt cx="6794627" cy="3901898"/>
          </a:xfrm>
        </p:grpSpPr>
        <p:pic>
          <p:nvPicPr>
            <p:cNvPr id="8" name="Picture 7" descr="A machine on the road&#10;&#10;Description automatically generated">
              <a:extLst>
                <a:ext uri="{FF2B5EF4-FFF2-40B4-BE49-F238E27FC236}">
                  <a16:creationId xmlns:a16="http://schemas.microsoft.com/office/drawing/2014/main" id="{1E39F8B6-06AD-3BFC-B78D-1A2AA68527CE}"/>
                </a:ext>
              </a:extLst>
            </p:cNvPr>
            <p:cNvPicPr preferRelativeResize="0">
              <a:picLocks/>
            </p:cNvPicPr>
            <p:nvPr/>
          </p:nvPicPr>
          <p:blipFill rotWithShape="1">
            <a:blip r:embed="rId5"/>
            <a:srcRect l="5927" t="-213" r="2770" b="10970"/>
            <a:stretch/>
          </p:blipFill>
          <p:spPr>
            <a:xfrm>
              <a:off x="1830103" y="285091"/>
              <a:ext cx="6794627" cy="3901898"/>
            </a:xfrm>
            <a:custGeom>
              <a:avLst/>
              <a:gdLst>
                <a:gd name="connsiteX0" fmla="*/ 345513 w 6794627"/>
                <a:gd name="connsiteY0" fmla="*/ 0 h 3901898"/>
                <a:gd name="connsiteX1" fmla="*/ 6449114 w 6794627"/>
                <a:gd name="connsiteY1" fmla="*/ 0 h 3901898"/>
                <a:gd name="connsiteX2" fmla="*/ 6794627 w 6794627"/>
                <a:gd name="connsiteY2" fmla="*/ 345513 h 3901898"/>
                <a:gd name="connsiteX3" fmla="*/ 6794627 w 6794627"/>
                <a:gd name="connsiteY3" fmla="*/ 3556385 h 3901898"/>
                <a:gd name="connsiteX4" fmla="*/ 6449114 w 6794627"/>
                <a:gd name="connsiteY4" fmla="*/ 3901898 h 3901898"/>
                <a:gd name="connsiteX5" fmla="*/ 345513 w 6794627"/>
                <a:gd name="connsiteY5" fmla="*/ 3901898 h 3901898"/>
                <a:gd name="connsiteX6" fmla="*/ 0 w 6794627"/>
                <a:gd name="connsiteY6" fmla="*/ 3556385 h 3901898"/>
                <a:gd name="connsiteX7" fmla="*/ 0 w 6794627"/>
                <a:gd name="connsiteY7" fmla="*/ 345513 h 3901898"/>
                <a:gd name="connsiteX8" fmla="*/ 345513 w 6794627"/>
                <a:gd name="connsiteY8" fmla="*/ 0 h 390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4627" h="3901898">
                  <a:moveTo>
                    <a:pt x="345513" y="0"/>
                  </a:moveTo>
                  <a:lnTo>
                    <a:pt x="6449114" y="0"/>
                  </a:lnTo>
                  <a:cubicBezTo>
                    <a:pt x="6639936" y="0"/>
                    <a:pt x="6794627" y="154691"/>
                    <a:pt x="6794627" y="345513"/>
                  </a:cubicBezTo>
                  <a:lnTo>
                    <a:pt x="6794627" y="3556385"/>
                  </a:lnTo>
                  <a:cubicBezTo>
                    <a:pt x="6794627" y="3747207"/>
                    <a:pt x="6639936" y="3901898"/>
                    <a:pt x="6449114" y="3901898"/>
                  </a:cubicBezTo>
                  <a:lnTo>
                    <a:pt x="345513" y="3901898"/>
                  </a:lnTo>
                  <a:cubicBezTo>
                    <a:pt x="154691" y="3901898"/>
                    <a:pt x="0" y="3747207"/>
                    <a:pt x="0" y="3556385"/>
                  </a:cubicBezTo>
                  <a:lnTo>
                    <a:pt x="0" y="345513"/>
                  </a:lnTo>
                  <a:cubicBezTo>
                    <a:pt x="0" y="154691"/>
                    <a:pt x="154691" y="0"/>
                    <a:pt x="345513" y="0"/>
                  </a:cubicBezTo>
                  <a:close/>
                </a:path>
              </a:pathLst>
            </a:custGeom>
            <a:ln>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effectLst>
              <a:innerShdw blurRad="63500" dist="63500" dir="8100000">
                <a:prstClr val="black">
                  <a:alpha val="50000"/>
                </a:prstClr>
              </a:innerShdw>
            </a:effectLst>
          </p:spPr>
        </p:pic>
        <p:sp>
          <p:nvSpPr>
            <p:cNvPr id="9" name="TextBox 8">
              <a:extLst>
                <a:ext uri="{FF2B5EF4-FFF2-40B4-BE49-F238E27FC236}">
                  <a16:creationId xmlns:a16="http://schemas.microsoft.com/office/drawing/2014/main" id="{EA9CFC3D-25DF-DE36-8093-FC4F2B15B786}"/>
                </a:ext>
              </a:extLst>
            </p:cNvPr>
            <p:cNvSpPr txBox="1"/>
            <p:nvPr/>
          </p:nvSpPr>
          <p:spPr>
            <a:xfrm>
              <a:off x="2067194" y="3461421"/>
              <a:ext cx="6320441" cy="523220"/>
            </a:xfrm>
            <a:prstGeom prst="rect">
              <a:avLst/>
            </a:prstGeom>
            <a:noFill/>
          </p:spPr>
          <p:txBody>
            <a:bodyPr wrap="square" rtlCol="0">
              <a:spAutoFit/>
            </a:bodyPr>
            <a:lstStyle/>
            <a:p>
              <a:r>
                <a:rPr lang="en-US" sz="2800" b="1" dirty="0">
                  <a:solidFill>
                    <a:schemeClr val="tx2">
                      <a:lumMod val="50000"/>
                    </a:schemeClr>
                  </a:solidFill>
                </a:rPr>
                <a:t>COLD PAVEMENT</a:t>
              </a:r>
            </a:p>
          </p:txBody>
        </p:sp>
      </p:grpSp>
      <p:grpSp>
        <p:nvGrpSpPr>
          <p:cNvPr id="11" name="Group 10">
            <a:extLst>
              <a:ext uri="{FF2B5EF4-FFF2-40B4-BE49-F238E27FC236}">
                <a16:creationId xmlns:a16="http://schemas.microsoft.com/office/drawing/2014/main" id="{22BB17AE-5538-2C89-F1E4-6456DA38C3AF}"/>
              </a:ext>
            </a:extLst>
          </p:cNvPr>
          <p:cNvGrpSpPr/>
          <p:nvPr/>
        </p:nvGrpSpPr>
        <p:grpSpPr>
          <a:xfrm>
            <a:off x="1965012" y="226129"/>
            <a:ext cx="6794627" cy="3901898"/>
            <a:chOff x="1830102" y="285091"/>
            <a:chExt cx="6794627" cy="3901898"/>
          </a:xfrm>
        </p:grpSpPr>
        <p:pic>
          <p:nvPicPr>
            <p:cNvPr id="13" name="Picture 12" descr="A road roller on a road&#10;&#10;Description automatically generated">
              <a:extLst>
                <a:ext uri="{FF2B5EF4-FFF2-40B4-BE49-F238E27FC236}">
                  <a16:creationId xmlns:a16="http://schemas.microsoft.com/office/drawing/2014/main" id="{A30769A1-EEA0-D3B1-AB68-35AADF53E13A}"/>
                </a:ext>
              </a:extLst>
            </p:cNvPr>
            <p:cNvPicPr preferRelativeResize="0">
              <a:picLocks/>
            </p:cNvPicPr>
            <p:nvPr/>
          </p:nvPicPr>
          <p:blipFill>
            <a:blip r:embed="rId6"/>
            <a:srcRect l="3350" t="3853" b="23111"/>
            <a:stretch>
              <a:fillRect/>
            </a:stretch>
          </p:blipFill>
          <p:spPr>
            <a:xfrm>
              <a:off x="1830102" y="285091"/>
              <a:ext cx="6794627" cy="3901898"/>
            </a:xfrm>
            <a:custGeom>
              <a:avLst/>
              <a:gdLst>
                <a:gd name="connsiteX0" fmla="*/ 345513 w 6794627"/>
                <a:gd name="connsiteY0" fmla="*/ 0 h 3901898"/>
                <a:gd name="connsiteX1" fmla="*/ 6449114 w 6794627"/>
                <a:gd name="connsiteY1" fmla="*/ 0 h 3901898"/>
                <a:gd name="connsiteX2" fmla="*/ 6794627 w 6794627"/>
                <a:gd name="connsiteY2" fmla="*/ 345513 h 3901898"/>
                <a:gd name="connsiteX3" fmla="*/ 6794627 w 6794627"/>
                <a:gd name="connsiteY3" fmla="*/ 3556385 h 3901898"/>
                <a:gd name="connsiteX4" fmla="*/ 6449114 w 6794627"/>
                <a:gd name="connsiteY4" fmla="*/ 3901898 h 3901898"/>
                <a:gd name="connsiteX5" fmla="*/ 345513 w 6794627"/>
                <a:gd name="connsiteY5" fmla="*/ 3901898 h 3901898"/>
                <a:gd name="connsiteX6" fmla="*/ 0 w 6794627"/>
                <a:gd name="connsiteY6" fmla="*/ 3556385 h 3901898"/>
                <a:gd name="connsiteX7" fmla="*/ 0 w 6794627"/>
                <a:gd name="connsiteY7" fmla="*/ 345513 h 3901898"/>
                <a:gd name="connsiteX8" fmla="*/ 345513 w 6794627"/>
                <a:gd name="connsiteY8" fmla="*/ 0 h 390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4627" h="3901898">
                  <a:moveTo>
                    <a:pt x="345513" y="0"/>
                  </a:moveTo>
                  <a:lnTo>
                    <a:pt x="6449114" y="0"/>
                  </a:lnTo>
                  <a:cubicBezTo>
                    <a:pt x="6639936" y="0"/>
                    <a:pt x="6794627" y="154691"/>
                    <a:pt x="6794627" y="345513"/>
                  </a:cubicBezTo>
                  <a:lnTo>
                    <a:pt x="6794627" y="3556385"/>
                  </a:lnTo>
                  <a:cubicBezTo>
                    <a:pt x="6794627" y="3747207"/>
                    <a:pt x="6639936" y="3901898"/>
                    <a:pt x="6449114" y="3901898"/>
                  </a:cubicBezTo>
                  <a:lnTo>
                    <a:pt x="345513" y="3901898"/>
                  </a:lnTo>
                  <a:cubicBezTo>
                    <a:pt x="154691" y="3901898"/>
                    <a:pt x="0" y="3747207"/>
                    <a:pt x="0" y="3556385"/>
                  </a:cubicBezTo>
                  <a:lnTo>
                    <a:pt x="0" y="345513"/>
                  </a:lnTo>
                  <a:cubicBezTo>
                    <a:pt x="0" y="154691"/>
                    <a:pt x="154691" y="0"/>
                    <a:pt x="345513" y="0"/>
                  </a:cubicBezTo>
                  <a:close/>
                </a:path>
              </a:pathLst>
            </a:custGeom>
            <a:ln>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effectLst>
              <a:innerShdw blurRad="63500" dist="50800" dir="8100000">
                <a:prstClr val="black">
                  <a:alpha val="50000"/>
                </a:prstClr>
              </a:innerShdw>
            </a:effectLst>
          </p:spPr>
        </p:pic>
        <p:sp>
          <p:nvSpPr>
            <p:cNvPr id="15" name="TextBox 14">
              <a:extLst>
                <a:ext uri="{FF2B5EF4-FFF2-40B4-BE49-F238E27FC236}">
                  <a16:creationId xmlns:a16="http://schemas.microsoft.com/office/drawing/2014/main" id="{4826BC12-7666-33AE-4EA6-EE59BAFA253A}"/>
                </a:ext>
              </a:extLst>
            </p:cNvPr>
            <p:cNvSpPr txBox="1"/>
            <p:nvPr/>
          </p:nvSpPr>
          <p:spPr>
            <a:xfrm>
              <a:off x="2067194" y="3461421"/>
              <a:ext cx="6320441" cy="523220"/>
            </a:xfrm>
            <a:prstGeom prst="rect">
              <a:avLst/>
            </a:prstGeom>
            <a:noFill/>
          </p:spPr>
          <p:txBody>
            <a:bodyPr wrap="square" rtlCol="0">
              <a:spAutoFit/>
            </a:bodyPr>
            <a:lstStyle/>
            <a:p>
              <a:r>
                <a:rPr lang="en-US" sz="2800" b="1" dirty="0">
                  <a:solidFill>
                    <a:schemeClr val="tx1">
                      <a:lumMod val="85000"/>
                    </a:schemeClr>
                  </a:solidFill>
                </a:rPr>
                <a:t>WATER-SAVING PAVEMENT</a:t>
              </a:r>
            </a:p>
          </p:txBody>
        </p:sp>
      </p:grpSp>
      <p:grpSp>
        <p:nvGrpSpPr>
          <p:cNvPr id="16" name="Group 15">
            <a:extLst>
              <a:ext uri="{FF2B5EF4-FFF2-40B4-BE49-F238E27FC236}">
                <a16:creationId xmlns:a16="http://schemas.microsoft.com/office/drawing/2014/main" id="{C94FED87-D6CA-D7D9-5885-406E84505468}"/>
              </a:ext>
            </a:extLst>
          </p:cNvPr>
          <p:cNvGrpSpPr/>
          <p:nvPr/>
        </p:nvGrpSpPr>
        <p:grpSpPr>
          <a:xfrm>
            <a:off x="1965011" y="226129"/>
            <a:ext cx="6794626" cy="3901898"/>
            <a:chOff x="1830102" y="285091"/>
            <a:chExt cx="6764706" cy="3901898"/>
          </a:xfrm>
        </p:grpSpPr>
        <p:pic>
          <p:nvPicPr>
            <p:cNvPr id="17" name="Picture 16" descr="A red and white sign with lights&#10;&#10;Description automatically generated">
              <a:extLst>
                <a:ext uri="{FF2B5EF4-FFF2-40B4-BE49-F238E27FC236}">
                  <a16:creationId xmlns:a16="http://schemas.microsoft.com/office/drawing/2014/main" id="{751A0130-4A00-9944-A138-C514A79D665D}"/>
                </a:ext>
              </a:extLst>
            </p:cNvPr>
            <p:cNvPicPr preferRelativeResize="0">
              <a:picLocks/>
            </p:cNvPicPr>
            <p:nvPr/>
          </p:nvPicPr>
          <p:blipFill>
            <a:blip r:embed="rId7"/>
            <a:srcRect l="7124" t="5183" b="23876"/>
            <a:stretch>
              <a:fillRect/>
            </a:stretch>
          </p:blipFill>
          <p:spPr>
            <a:xfrm>
              <a:off x="1830102" y="285091"/>
              <a:ext cx="6764706" cy="3901898"/>
            </a:xfrm>
            <a:custGeom>
              <a:avLst/>
              <a:gdLst>
                <a:gd name="connsiteX0" fmla="*/ 345513 w 6764706"/>
                <a:gd name="connsiteY0" fmla="*/ 0 h 3901898"/>
                <a:gd name="connsiteX1" fmla="*/ 6449114 w 6764706"/>
                <a:gd name="connsiteY1" fmla="*/ 0 h 3901898"/>
                <a:gd name="connsiteX2" fmla="*/ 6735619 w 6764706"/>
                <a:gd name="connsiteY2" fmla="*/ 152333 h 3901898"/>
                <a:gd name="connsiteX3" fmla="*/ 6764706 w 6764706"/>
                <a:gd name="connsiteY3" fmla="*/ 205922 h 3901898"/>
                <a:gd name="connsiteX4" fmla="*/ 6764706 w 6764706"/>
                <a:gd name="connsiteY4" fmla="*/ 3695976 h 3901898"/>
                <a:gd name="connsiteX5" fmla="*/ 6735619 w 6764706"/>
                <a:gd name="connsiteY5" fmla="*/ 3749565 h 3901898"/>
                <a:gd name="connsiteX6" fmla="*/ 6449114 w 6764706"/>
                <a:gd name="connsiteY6" fmla="*/ 3901898 h 3901898"/>
                <a:gd name="connsiteX7" fmla="*/ 345513 w 6764706"/>
                <a:gd name="connsiteY7" fmla="*/ 3901898 h 3901898"/>
                <a:gd name="connsiteX8" fmla="*/ 0 w 6764706"/>
                <a:gd name="connsiteY8" fmla="*/ 3556385 h 3901898"/>
                <a:gd name="connsiteX9" fmla="*/ 0 w 6764706"/>
                <a:gd name="connsiteY9" fmla="*/ 345513 h 3901898"/>
                <a:gd name="connsiteX10" fmla="*/ 345513 w 6764706"/>
                <a:gd name="connsiteY10" fmla="*/ 0 h 390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64706" h="3901898">
                  <a:moveTo>
                    <a:pt x="345513" y="0"/>
                  </a:moveTo>
                  <a:lnTo>
                    <a:pt x="6449114" y="0"/>
                  </a:lnTo>
                  <a:cubicBezTo>
                    <a:pt x="6568378" y="0"/>
                    <a:pt x="6673528" y="60426"/>
                    <a:pt x="6735619" y="152333"/>
                  </a:cubicBezTo>
                  <a:lnTo>
                    <a:pt x="6764706" y="205922"/>
                  </a:lnTo>
                  <a:lnTo>
                    <a:pt x="6764706" y="3695976"/>
                  </a:lnTo>
                  <a:lnTo>
                    <a:pt x="6735619" y="3749565"/>
                  </a:lnTo>
                  <a:cubicBezTo>
                    <a:pt x="6673528" y="3841472"/>
                    <a:pt x="6568378" y="3901898"/>
                    <a:pt x="6449114" y="3901898"/>
                  </a:cubicBezTo>
                  <a:lnTo>
                    <a:pt x="345513" y="3901898"/>
                  </a:lnTo>
                  <a:cubicBezTo>
                    <a:pt x="154691" y="3901898"/>
                    <a:pt x="0" y="3747207"/>
                    <a:pt x="0" y="3556385"/>
                  </a:cubicBezTo>
                  <a:lnTo>
                    <a:pt x="0" y="345513"/>
                  </a:lnTo>
                  <a:cubicBezTo>
                    <a:pt x="0" y="154691"/>
                    <a:pt x="154691" y="0"/>
                    <a:pt x="345513" y="0"/>
                  </a:cubicBezTo>
                  <a:close/>
                </a:path>
              </a:pathLst>
            </a:custGeom>
            <a:ln>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effectLst>
              <a:innerShdw blurRad="63500" dist="63500" dir="8100000">
                <a:prstClr val="black">
                  <a:alpha val="50000"/>
                </a:prstClr>
              </a:innerShdw>
            </a:effectLst>
          </p:spPr>
        </p:pic>
        <p:sp>
          <p:nvSpPr>
            <p:cNvPr id="18" name="TextBox 17">
              <a:extLst>
                <a:ext uri="{FF2B5EF4-FFF2-40B4-BE49-F238E27FC236}">
                  <a16:creationId xmlns:a16="http://schemas.microsoft.com/office/drawing/2014/main" id="{AECF368E-E830-1DD6-8198-D79A30D69959}"/>
                </a:ext>
              </a:extLst>
            </p:cNvPr>
            <p:cNvSpPr txBox="1"/>
            <p:nvPr/>
          </p:nvSpPr>
          <p:spPr>
            <a:xfrm>
              <a:off x="2067194" y="3663769"/>
              <a:ext cx="6320441" cy="523220"/>
            </a:xfrm>
            <a:prstGeom prst="rect">
              <a:avLst/>
            </a:prstGeom>
            <a:noFill/>
          </p:spPr>
          <p:txBody>
            <a:bodyPr wrap="square" rtlCol="0">
              <a:spAutoFit/>
            </a:bodyPr>
            <a:lstStyle/>
            <a:p>
              <a:r>
                <a:rPr lang="en-US" sz="2800" b="1" dirty="0"/>
                <a:t>SAFETY STRATEGIES</a:t>
              </a:r>
            </a:p>
          </p:txBody>
        </p:sp>
      </p:grpSp>
      <p:grpSp>
        <p:nvGrpSpPr>
          <p:cNvPr id="19" name="Group 18">
            <a:extLst>
              <a:ext uri="{FF2B5EF4-FFF2-40B4-BE49-F238E27FC236}">
                <a16:creationId xmlns:a16="http://schemas.microsoft.com/office/drawing/2014/main" id="{A67E3E50-6E8B-26F1-7D8D-16C5E3ACBB98}"/>
              </a:ext>
            </a:extLst>
          </p:cNvPr>
          <p:cNvGrpSpPr/>
          <p:nvPr/>
        </p:nvGrpSpPr>
        <p:grpSpPr>
          <a:xfrm>
            <a:off x="1980036" y="226129"/>
            <a:ext cx="6794627" cy="3901898"/>
            <a:chOff x="1830103" y="285091"/>
            <a:chExt cx="6794627" cy="3901898"/>
          </a:xfrm>
        </p:grpSpPr>
        <p:pic>
          <p:nvPicPr>
            <p:cNvPr id="20" name="Picture 19" descr="A road sign with text on it&#10;&#10;Description automatically generated">
              <a:extLst>
                <a:ext uri="{FF2B5EF4-FFF2-40B4-BE49-F238E27FC236}">
                  <a16:creationId xmlns:a16="http://schemas.microsoft.com/office/drawing/2014/main" id="{FC6F7872-048B-C21E-B961-8B8B4D403217}"/>
                </a:ext>
              </a:extLst>
            </p:cNvPr>
            <p:cNvPicPr preferRelativeResize="0">
              <a:picLocks/>
            </p:cNvPicPr>
            <p:nvPr/>
          </p:nvPicPr>
          <p:blipFill>
            <a:blip r:embed="rId8"/>
            <a:srcRect l="5491" t="7285" r="4567" b="32468"/>
            <a:stretch>
              <a:fillRect/>
            </a:stretch>
          </p:blipFill>
          <p:spPr>
            <a:xfrm>
              <a:off x="1830103" y="285091"/>
              <a:ext cx="6794627" cy="3901898"/>
            </a:xfrm>
            <a:custGeom>
              <a:avLst/>
              <a:gdLst>
                <a:gd name="connsiteX0" fmla="*/ 345513 w 6794627"/>
                <a:gd name="connsiteY0" fmla="*/ 0 h 3901898"/>
                <a:gd name="connsiteX1" fmla="*/ 6449114 w 6794627"/>
                <a:gd name="connsiteY1" fmla="*/ 0 h 3901898"/>
                <a:gd name="connsiteX2" fmla="*/ 6794627 w 6794627"/>
                <a:gd name="connsiteY2" fmla="*/ 345513 h 3901898"/>
                <a:gd name="connsiteX3" fmla="*/ 6794627 w 6794627"/>
                <a:gd name="connsiteY3" fmla="*/ 3556385 h 3901898"/>
                <a:gd name="connsiteX4" fmla="*/ 6449114 w 6794627"/>
                <a:gd name="connsiteY4" fmla="*/ 3901898 h 3901898"/>
                <a:gd name="connsiteX5" fmla="*/ 345513 w 6794627"/>
                <a:gd name="connsiteY5" fmla="*/ 3901898 h 3901898"/>
                <a:gd name="connsiteX6" fmla="*/ 0 w 6794627"/>
                <a:gd name="connsiteY6" fmla="*/ 3556385 h 3901898"/>
                <a:gd name="connsiteX7" fmla="*/ 0 w 6794627"/>
                <a:gd name="connsiteY7" fmla="*/ 345513 h 3901898"/>
                <a:gd name="connsiteX8" fmla="*/ 345513 w 6794627"/>
                <a:gd name="connsiteY8" fmla="*/ 0 h 390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4627" h="3901898">
                  <a:moveTo>
                    <a:pt x="345513" y="0"/>
                  </a:moveTo>
                  <a:lnTo>
                    <a:pt x="6449114" y="0"/>
                  </a:lnTo>
                  <a:cubicBezTo>
                    <a:pt x="6639936" y="0"/>
                    <a:pt x="6794627" y="154691"/>
                    <a:pt x="6794627" y="345513"/>
                  </a:cubicBezTo>
                  <a:lnTo>
                    <a:pt x="6794627" y="3556385"/>
                  </a:lnTo>
                  <a:cubicBezTo>
                    <a:pt x="6794627" y="3747207"/>
                    <a:pt x="6639936" y="3901898"/>
                    <a:pt x="6449114" y="3901898"/>
                  </a:cubicBezTo>
                  <a:lnTo>
                    <a:pt x="345513" y="3901898"/>
                  </a:lnTo>
                  <a:cubicBezTo>
                    <a:pt x="154691" y="3901898"/>
                    <a:pt x="0" y="3747207"/>
                    <a:pt x="0" y="3556385"/>
                  </a:cubicBezTo>
                  <a:lnTo>
                    <a:pt x="0" y="345513"/>
                  </a:lnTo>
                  <a:cubicBezTo>
                    <a:pt x="0" y="154691"/>
                    <a:pt x="154691" y="0"/>
                    <a:pt x="345513" y="0"/>
                  </a:cubicBezTo>
                  <a:close/>
                </a:path>
              </a:pathLst>
            </a:custGeom>
            <a:ln>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effectLst>
              <a:innerShdw blurRad="63500" dist="63500" dir="8100000">
                <a:prstClr val="black">
                  <a:alpha val="50000"/>
                </a:prstClr>
              </a:innerShdw>
            </a:effectLst>
          </p:spPr>
        </p:pic>
        <p:sp>
          <p:nvSpPr>
            <p:cNvPr id="21" name="TextBox 20">
              <a:extLst>
                <a:ext uri="{FF2B5EF4-FFF2-40B4-BE49-F238E27FC236}">
                  <a16:creationId xmlns:a16="http://schemas.microsoft.com/office/drawing/2014/main" id="{2B6AB92D-469C-8545-2A3B-C98E6FAE6C99}"/>
                </a:ext>
              </a:extLst>
            </p:cNvPr>
            <p:cNvSpPr txBox="1"/>
            <p:nvPr/>
          </p:nvSpPr>
          <p:spPr>
            <a:xfrm>
              <a:off x="2067194" y="3663769"/>
              <a:ext cx="6320441" cy="523220"/>
            </a:xfrm>
            <a:prstGeom prst="rect">
              <a:avLst/>
            </a:prstGeom>
            <a:noFill/>
          </p:spPr>
          <p:txBody>
            <a:bodyPr wrap="square" rtlCol="0">
              <a:spAutoFit/>
            </a:bodyPr>
            <a:lstStyle/>
            <a:p>
              <a:r>
                <a:rPr lang="en-US" sz="2800" b="1" dirty="0">
                  <a:solidFill>
                    <a:schemeClr val="tx1">
                      <a:lumMod val="50000"/>
                    </a:schemeClr>
                  </a:solidFill>
                </a:rPr>
                <a:t>DYNAMIC MESSAGING</a:t>
              </a:r>
            </a:p>
          </p:txBody>
        </p:sp>
      </p:grpSp>
      <p:grpSp>
        <p:nvGrpSpPr>
          <p:cNvPr id="22" name="Group 21">
            <a:extLst>
              <a:ext uri="{FF2B5EF4-FFF2-40B4-BE49-F238E27FC236}">
                <a16:creationId xmlns:a16="http://schemas.microsoft.com/office/drawing/2014/main" id="{1BA2C23B-BF8D-9A22-66C7-2A67063E00C1}"/>
              </a:ext>
            </a:extLst>
          </p:cNvPr>
          <p:cNvGrpSpPr/>
          <p:nvPr/>
        </p:nvGrpSpPr>
        <p:grpSpPr>
          <a:xfrm>
            <a:off x="328944" y="6339483"/>
            <a:ext cx="5048403" cy="292388"/>
            <a:chOff x="1748556" y="5746884"/>
            <a:chExt cx="5048403" cy="292388"/>
          </a:xfrm>
        </p:grpSpPr>
        <p:sp>
          <p:nvSpPr>
            <p:cNvPr id="23" name="TextBox 22">
              <a:extLst>
                <a:ext uri="{FF2B5EF4-FFF2-40B4-BE49-F238E27FC236}">
                  <a16:creationId xmlns:a16="http://schemas.microsoft.com/office/drawing/2014/main" id="{D57DDC47-4EB7-A87A-729B-9204AA659828}"/>
                </a:ext>
              </a:extLst>
            </p:cNvPr>
            <p:cNvSpPr txBox="1"/>
            <p:nvPr/>
          </p:nvSpPr>
          <p:spPr>
            <a:xfrm>
              <a:off x="3161972" y="5746884"/>
              <a:ext cx="3634987" cy="292388"/>
            </a:xfrm>
            <a:prstGeom prst="rect">
              <a:avLst/>
            </a:prstGeom>
            <a:noFill/>
          </p:spPr>
          <p:txBody>
            <a:bodyPr wrap="square" rtlCol="0">
              <a:spAutoFit/>
            </a:bodyPr>
            <a:lstStyle/>
            <a:p>
              <a:pPr defTabSz="379476">
                <a:spcAft>
                  <a:spcPts val="600"/>
                </a:spcAft>
              </a:pPr>
              <a:r>
                <a:rPr lang="en-US" sz="1300" kern="1200" dirty="0">
                  <a:latin typeface="+mn-lt"/>
                  <a:ea typeface="+mn-ea"/>
                  <a:cs typeface="+mn-cs"/>
                </a:rPr>
                <a:t>Orange PEN Communication Group</a:t>
              </a:r>
              <a:endParaRPr lang="en-US" sz="1300" dirty="0"/>
            </a:p>
          </p:txBody>
        </p:sp>
        <p:pic>
          <p:nvPicPr>
            <p:cNvPr id="25" name="Picture 24" descr="A black and orange rectangle&#10;&#10;Description automatically generated">
              <a:extLst>
                <a:ext uri="{FF2B5EF4-FFF2-40B4-BE49-F238E27FC236}">
                  <a16:creationId xmlns:a16="http://schemas.microsoft.com/office/drawing/2014/main" id="{5E9F6689-B95A-75F4-4FDF-792F897A5D5A}"/>
                </a:ext>
              </a:extLst>
            </p:cNvPr>
            <p:cNvPicPr>
              <a:picLocks noChangeAspect="1"/>
            </p:cNvPicPr>
            <p:nvPr/>
          </p:nvPicPr>
          <p:blipFill>
            <a:blip r:embed="rId9"/>
            <a:stretch>
              <a:fillRect/>
            </a:stretch>
          </p:blipFill>
          <p:spPr>
            <a:xfrm rot="16200000">
              <a:off x="2234436" y="5261004"/>
              <a:ext cx="292388" cy="1264148"/>
            </a:xfrm>
            <a:prstGeom prst="rect">
              <a:avLst/>
            </a:prstGeom>
          </p:spPr>
        </p:pic>
      </p:grpSp>
    </p:spTree>
    <p:extLst>
      <p:ext uri="{BB962C8B-B14F-4D97-AF65-F5344CB8AC3E}">
        <p14:creationId xmlns:p14="http://schemas.microsoft.com/office/powerpoint/2010/main" val="11948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EF2C7D2-2D93-C50A-8C3D-B9756365909D}"/>
              </a:ext>
            </a:extLst>
          </p:cNvPr>
          <p:cNvGrpSpPr/>
          <p:nvPr/>
        </p:nvGrpSpPr>
        <p:grpSpPr>
          <a:xfrm>
            <a:off x="2120900" y="407804"/>
            <a:ext cx="6135816" cy="5459596"/>
            <a:chOff x="1003300" y="39504"/>
            <a:chExt cx="4152900" cy="3751158"/>
          </a:xfrm>
        </p:grpSpPr>
        <p:graphicFrame>
          <p:nvGraphicFramePr>
            <p:cNvPr id="4" name="Diagram 3">
              <a:extLst>
                <a:ext uri="{FF2B5EF4-FFF2-40B4-BE49-F238E27FC236}">
                  <a16:creationId xmlns:a16="http://schemas.microsoft.com/office/drawing/2014/main" id="{BD803DA1-C6A4-7684-F20B-5346CBA5715F}"/>
                </a:ext>
              </a:extLst>
            </p:cNvPr>
            <p:cNvGraphicFramePr/>
            <p:nvPr>
              <p:extLst>
                <p:ext uri="{D42A27DB-BD31-4B8C-83A1-F6EECF244321}">
                  <p14:modId xmlns:p14="http://schemas.microsoft.com/office/powerpoint/2010/main" val="2139055741"/>
                </p:ext>
              </p:extLst>
            </p:nvPr>
          </p:nvGraphicFramePr>
          <p:xfrm>
            <a:off x="1003300" y="342899"/>
            <a:ext cx="4152900" cy="3340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F2C25B2D-8CCC-B698-CCC0-9E6992C5EDE4}"/>
                </a:ext>
              </a:extLst>
            </p:cNvPr>
            <p:cNvSpPr txBox="1"/>
            <p:nvPr/>
          </p:nvSpPr>
          <p:spPr>
            <a:xfrm>
              <a:off x="1365250" y="1711319"/>
              <a:ext cx="3790950" cy="486372"/>
            </a:xfrm>
            <a:prstGeom prst="rect">
              <a:avLst/>
            </a:prstGeom>
            <a:noFill/>
          </p:spPr>
          <p:txBody>
            <a:bodyPr wrap="square" rtlCol="0">
              <a:spAutoFit/>
            </a:bodyPr>
            <a:lstStyle/>
            <a:p>
              <a:r>
                <a:rPr lang="en-US" sz="4000" b="1" dirty="0"/>
                <a:t>COMMUNICATIONS</a:t>
              </a:r>
            </a:p>
          </p:txBody>
        </p:sp>
        <p:pic>
          <p:nvPicPr>
            <p:cNvPr id="8" name="Picture 7" descr="A close up of a phone screen&#10;&#10;Description automatically generated">
              <a:extLst>
                <a:ext uri="{FF2B5EF4-FFF2-40B4-BE49-F238E27FC236}">
                  <a16:creationId xmlns:a16="http://schemas.microsoft.com/office/drawing/2014/main" id="{962A3A4E-F881-728E-46EB-9A24DF4B81EC}"/>
                </a:ext>
              </a:extLst>
            </p:cNvPr>
            <p:cNvPicPr>
              <a:picLocks noChangeAspect="1"/>
            </p:cNvPicPr>
            <p:nvPr/>
          </p:nvPicPr>
          <p:blipFill>
            <a:blip r:embed="rId8"/>
            <a:stretch>
              <a:fillRect/>
            </a:stretch>
          </p:blipFill>
          <p:spPr>
            <a:xfrm>
              <a:off x="2383393" y="39504"/>
              <a:ext cx="1314348" cy="9999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 computer on a table&#10;&#10;Description automatically generated">
              <a:extLst>
                <a:ext uri="{FF2B5EF4-FFF2-40B4-BE49-F238E27FC236}">
                  <a16:creationId xmlns:a16="http://schemas.microsoft.com/office/drawing/2014/main" id="{DC1F9090-6785-1E9E-1737-89E63D04CA00}"/>
                </a:ext>
              </a:extLst>
            </p:cNvPr>
            <p:cNvPicPr>
              <a:picLocks noChangeAspect="1"/>
            </p:cNvPicPr>
            <p:nvPr/>
          </p:nvPicPr>
          <p:blipFill>
            <a:blip r:embed="rId9"/>
            <a:stretch>
              <a:fillRect/>
            </a:stretch>
          </p:blipFill>
          <p:spPr>
            <a:xfrm flipH="1">
              <a:off x="3705583" y="866769"/>
              <a:ext cx="1109964" cy="8691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A person raising his hand in front of a screen&#10;&#10;Description automatically generated">
              <a:extLst>
                <a:ext uri="{FF2B5EF4-FFF2-40B4-BE49-F238E27FC236}">
                  <a16:creationId xmlns:a16="http://schemas.microsoft.com/office/drawing/2014/main" id="{DE9F01D6-3924-D45B-E97F-376C816FBE9E}"/>
                </a:ext>
              </a:extLst>
            </p:cNvPr>
            <p:cNvPicPr>
              <a:picLocks noChangeAspect="1"/>
            </p:cNvPicPr>
            <p:nvPr/>
          </p:nvPicPr>
          <p:blipFill>
            <a:blip r:embed="rId10"/>
            <a:stretch>
              <a:fillRect/>
            </a:stretch>
          </p:blipFill>
          <p:spPr>
            <a:xfrm>
              <a:off x="3697741" y="2341524"/>
              <a:ext cx="1117806" cy="7452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A hand holding a pen&#10;&#10;Description automatically generated">
              <a:extLst>
                <a:ext uri="{FF2B5EF4-FFF2-40B4-BE49-F238E27FC236}">
                  <a16:creationId xmlns:a16="http://schemas.microsoft.com/office/drawing/2014/main" id="{CFE5E0D6-1D69-BF11-F011-5EC067B88AFE}"/>
                </a:ext>
              </a:extLst>
            </p:cNvPr>
            <p:cNvPicPr>
              <a:picLocks noChangeAspect="1"/>
            </p:cNvPicPr>
            <p:nvPr/>
          </p:nvPicPr>
          <p:blipFill>
            <a:blip r:embed="rId11"/>
            <a:stretch>
              <a:fillRect/>
            </a:stretch>
          </p:blipFill>
          <p:spPr>
            <a:xfrm>
              <a:off x="2500698" y="2801738"/>
              <a:ext cx="1117807" cy="9889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A close up of a cell phone&#10;&#10;Description automatically generated">
              <a:extLst>
                <a:ext uri="{FF2B5EF4-FFF2-40B4-BE49-F238E27FC236}">
                  <a16:creationId xmlns:a16="http://schemas.microsoft.com/office/drawing/2014/main" id="{970B5081-B8DC-0779-A6EA-E1E599CFA8BD}"/>
                </a:ext>
              </a:extLst>
            </p:cNvPr>
            <p:cNvPicPr>
              <a:picLocks noChangeAspect="1"/>
            </p:cNvPicPr>
            <p:nvPr/>
          </p:nvPicPr>
          <p:blipFill>
            <a:blip r:embed="rId12"/>
            <a:stretch>
              <a:fillRect/>
            </a:stretch>
          </p:blipFill>
          <p:spPr>
            <a:xfrm>
              <a:off x="1193800" y="2289948"/>
              <a:ext cx="1193800" cy="7958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A sign with text on it&#10;&#10;Description automatically generated">
              <a:extLst>
                <a:ext uri="{FF2B5EF4-FFF2-40B4-BE49-F238E27FC236}">
                  <a16:creationId xmlns:a16="http://schemas.microsoft.com/office/drawing/2014/main" id="{8BA9D605-7AAD-1EBF-20B1-2382F8FE2D32}"/>
                </a:ext>
              </a:extLst>
            </p:cNvPr>
            <p:cNvPicPr>
              <a:picLocks noChangeAspect="1"/>
            </p:cNvPicPr>
            <p:nvPr/>
          </p:nvPicPr>
          <p:blipFill>
            <a:blip r:embed="rId13"/>
            <a:stretch>
              <a:fillRect/>
            </a:stretch>
          </p:blipFill>
          <p:spPr>
            <a:xfrm>
              <a:off x="1097713" y="866769"/>
              <a:ext cx="1314348" cy="8763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7" name="Group 6">
            <a:extLst>
              <a:ext uri="{FF2B5EF4-FFF2-40B4-BE49-F238E27FC236}">
                <a16:creationId xmlns:a16="http://schemas.microsoft.com/office/drawing/2014/main" id="{100BDE1F-78A1-119A-A541-58F9C4ECF3A4}"/>
              </a:ext>
            </a:extLst>
          </p:cNvPr>
          <p:cNvGrpSpPr/>
          <p:nvPr/>
        </p:nvGrpSpPr>
        <p:grpSpPr>
          <a:xfrm>
            <a:off x="407791" y="6326973"/>
            <a:ext cx="5048403" cy="292388"/>
            <a:chOff x="1748556" y="5746884"/>
            <a:chExt cx="5048403" cy="292388"/>
          </a:xfrm>
        </p:grpSpPr>
        <p:sp>
          <p:nvSpPr>
            <p:cNvPr id="9" name="TextBox 8">
              <a:extLst>
                <a:ext uri="{FF2B5EF4-FFF2-40B4-BE49-F238E27FC236}">
                  <a16:creationId xmlns:a16="http://schemas.microsoft.com/office/drawing/2014/main" id="{B12AF3C0-1099-DB12-13EE-51E4C4E165CA}"/>
                </a:ext>
              </a:extLst>
            </p:cNvPr>
            <p:cNvSpPr txBox="1"/>
            <p:nvPr/>
          </p:nvSpPr>
          <p:spPr>
            <a:xfrm>
              <a:off x="3161972" y="5746884"/>
              <a:ext cx="3634987" cy="292388"/>
            </a:xfrm>
            <a:prstGeom prst="rect">
              <a:avLst/>
            </a:prstGeom>
            <a:noFill/>
          </p:spPr>
          <p:txBody>
            <a:bodyPr wrap="square" rtlCol="0">
              <a:spAutoFit/>
            </a:bodyPr>
            <a:lstStyle/>
            <a:p>
              <a:pPr defTabSz="379476">
                <a:spcAft>
                  <a:spcPts val="600"/>
                </a:spcAft>
              </a:pPr>
              <a:r>
                <a:rPr lang="en-US" sz="1300" kern="1200" dirty="0">
                  <a:latin typeface="+mn-lt"/>
                  <a:ea typeface="+mn-ea"/>
                  <a:cs typeface="+mn-cs"/>
                </a:rPr>
                <a:t>Orange PEN Communication Group</a:t>
              </a:r>
              <a:endParaRPr lang="en-US" sz="1300" dirty="0"/>
            </a:p>
          </p:txBody>
        </p:sp>
        <p:pic>
          <p:nvPicPr>
            <p:cNvPr id="11" name="Picture 10" descr="A black and orange rectangle&#10;&#10;Description automatically generated">
              <a:extLst>
                <a:ext uri="{FF2B5EF4-FFF2-40B4-BE49-F238E27FC236}">
                  <a16:creationId xmlns:a16="http://schemas.microsoft.com/office/drawing/2014/main" id="{0252B748-50CC-6FBE-6785-45ECDADD689A}"/>
                </a:ext>
              </a:extLst>
            </p:cNvPr>
            <p:cNvPicPr>
              <a:picLocks noChangeAspect="1"/>
            </p:cNvPicPr>
            <p:nvPr/>
          </p:nvPicPr>
          <p:blipFill>
            <a:blip r:embed="rId14"/>
            <a:stretch>
              <a:fillRect/>
            </a:stretch>
          </p:blipFill>
          <p:spPr>
            <a:xfrm rot="16200000">
              <a:off x="2234436" y="5261004"/>
              <a:ext cx="292388" cy="1264148"/>
            </a:xfrm>
            <a:prstGeom prst="rect">
              <a:avLst/>
            </a:prstGeom>
          </p:spPr>
        </p:pic>
      </p:grpSp>
    </p:spTree>
    <p:extLst>
      <p:ext uri="{BB962C8B-B14F-4D97-AF65-F5344CB8AC3E}">
        <p14:creationId xmlns:p14="http://schemas.microsoft.com/office/powerpoint/2010/main" val="1293489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EF2C7D2-2D93-C50A-8C3D-B9756365909D}"/>
              </a:ext>
            </a:extLst>
          </p:cNvPr>
          <p:cNvGrpSpPr/>
          <p:nvPr/>
        </p:nvGrpSpPr>
        <p:grpSpPr>
          <a:xfrm>
            <a:off x="2240626" y="1104411"/>
            <a:ext cx="4768261" cy="3479800"/>
            <a:chOff x="1003300" y="39504"/>
            <a:chExt cx="4827489" cy="3751158"/>
          </a:xfrm>
        </p:grpSpPr>
        <p:graphicFrame>
          <p:nvGraphicFramePr>
            <p:cNvPr id="4" name="Diagram 3">
              <a:extLst>
                <a:ext uri="{FF2B5EF4-FFF2-40B4-BE49-F238E27FC236}">
                  <a16:creationId xmlns:a16="http://schemas.microsoft.com/office/drawing/2014/main" id="{BD803DA1-C6A4-7684-F20B-5346CBA5715F}"/>
                </a:ext>
              </a:extLst>
            </p:cNvPr>
            <p:cNvGraphicFramePr/>
            <p:nvPr/>
          </p:nvGraphicFramePr>
          <p:xfrm>
            <a:off x="1003300" y="342899"/>
            <a:ext cx="4152900" cy="3340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F2C25B2D-8CCC-B698-CCC0-9E6992C5EDE4}"/>
                </a:ext>
              </a:extLst>
            </p:cNvPr>
            <p:cNvSpPr txBox="1"/>
            <p:nvPr/>
          </p:nvSpPr>
          <p:spPr>
            <a:xfrm>
              <a:off x="1849340" y="1773741"/>
              <a:ext cx="3981449" cy="482692"/>
            </a:xfrm>
            <a:prstGeom prst="rect">
              <a:avLst/>
            </a:prstGeom>
            <a:noFill/>
          </p:spPr>
          <p:txBody>
            <a:bodyPr wrap="square" rtlCol="0">
              <a:spAutoFit/>
            </a:bodyPr>
            <a:lstStyle/>
            <a:p>
              <a:r>
                <a:rPr lang="en-US" b="1" dirty="0"/>
                <a:t>COMMUNICATIONS</a:t>
              </a:r>
            </a:p>
          </p:txBody>
        </p:sp>
        <p:pic>
          <p:nvPicPr>
            <p:cNvPr id="8" name="Picture 7" descr="A close up of a phone screen&#10;&#10;Description automatically generated">
              <a:extLst>
                <a:ext uri="{FF2B5EF4-FFF2-40B4-BE49-F238E27FC236}">
                  <a16:creationId xmlns:a16="http://schemas.microsoft.com/office/drawing/2014/main" id="{962A3A4E-F881-728E-46EB-9A24DF4B81EC}"/>
                </a:ext>
              </a:extLst>
            </p:cNvPr>
            <p:cNvPicPr>
              <a:picLocks noChangeAspect="1"/>
            </p:cNvPicPr>
            <p:nvPr/>
          </p:nvPicPr>
          <p:blipFill>
            <a:blip r:embed="rId8"/>
            <a:stretch>
              <a:fillRect/>
            </a:stretch>
          </p:blipFill>
          <p:spPr>
            <a:xfrm>
              <a:off x="2383393" y="39504"/>
              <a:ext cx="1314348" cy="9999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 computer on a table&#10;&#10;Description automatically generated">
              <a:extLst>
                <a:ext uri="{FF2B5EF4-FFF2-40B4-BE49-F238E27FC236}">
                  <a16:creationId xmlns:a16="http://schemas.microsoft.com/office/drawing/2014/main" id="{DC1F9090-6785-1E9E-1737-89E63D04CA00}"/>
                </a:ext>
              </a:extLst>
            </p:cNvPr>
            <p:cNvPicPr>
              <a:picLocks noChangeAspect="1"/>
            </p:cNvPicPr>
            <p:nvPr/>
          </p:nvPicPr>
          <p:blipFill>
            <a:blip r:embed="rId9"/>
            <a:stretch>
              <a:fillRect/>
            </a:stretch>
          </p:blipFill>
          <p:spPr>
            <a:xfrm flipH="1">
              <a:off x="3705583" y="866769"/>
              <a:ext cx="1109964" cy="8691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A person raising his hand in front of a screen&#10;&#10;Description automatically generated">
              <a:extLst>
                <a:ext uri="{FF2B5EF4-FFF2-40B4-BE49-F238E27FC236}">
                  <a16:creationId xmlns:a16="http://schemas.microsoft.com/office/drawing/2014/main" id="{DE9F01D6-3924-D45B-E97F-376C816FBE9E}"/>
                </a:ext>
              </a:extLst>
            </p:cNvPr>
            <p:cNvPicPr>
              <a:picLocks noChangeAspect="1"/>
            </p:cNvPicPr>
            <p:nvPr/>
          </p:nvPicPr>
          <p:blipFill>
            <a:blip r:embed="rId10"/>
            <a:stretch>
              <a:fillRect/>
            </a:stretch>
          </p:blipFill>
          <p:spPr>
            <a:xfrm>
              <a:off x="3697741" y="2341524"/>
              <a:ext cx="1117806" cy="7452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A hand holding a pen&#10;&#10;Description automatically generated">
              <a:extLst>
                <a:ext uri="{FF2B5EF4-FFF2-40B4-BE49-F238E27FC236}">
                  <a16:creationId xmlns:a16="http://schemas.microsoft.com/office/drawing/2014/main" id="{CFE5E0D6-1D69-BF11-F011-5EC067B88AFE}"/>
                </a:ext>
              </a:extLst>
            </p:cNvPr>
            <p:cNvPicPr>
              <a:picLocks noChangeAspect="1"/>
            </p:cNvPicPr>
            <p:nvPr/>
          </p:nvPicPr>
          <p:blipFill>
            <a:blip r:embed="rId11"/>
            <a:stretch>
              <a:fillRect/>
            </a:stretch>
          </p:blipFill>
          <p:spPr>
            <a:xfrm>
              <a:off x="2500698" y="2801738"/>
              <a:ext cx="1117807" cy="9889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A close up of a cell phone&#10;&#10;Description automatically generated">
              <a:extLst>
                <a:ext uri="{FF2B5EF4-FFF2-40B4-BE49-F238E27FC236}">
                  <a16:creationId xmlns:a16="http://schemas.microsoft.com/office/drawing/2014/main" id="{970B5081-B8DC-0779-A6EA-E1E599CFA8BD}"/>
                </a:ext>
              </a:extLst>
            </p:cNvPr>
            <p:cNvPicPr>
              <a:picLocks noChangeAspect="1"/>
            </p:cNvPicPr>
            <p:nvPr/>
          </p:nvPicPr>
          <p:blipFill>
            <a:blip r:embed="rId12"/>
            <a:stretch>
              <a:fillRect/>
            </a:stretch>
          </p:blipFill>
          <p:spPr>
            <a:xfrm>
              <a:off x="1193800" y="2289948"/>
              <a:ext cx="1193800" cy="7958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A sign with text on it&#10;&#10;Description automatically generated">
              <a:extLst>
                <a:ext uri="{FF2B5EF4-FFF2-40B4-BE49-F238E27FC236}">
                  <a16:creationId xmlns:a16="http://schemas.microsoft.com/office/drawing/2014/main" id="{8BA9D605-7AAD-1EBF-20B1-2382F8FE2D32}"/>
                </a:ext>
              </a:extLst>
            </p:cNvPr>
            <p:cNvPicPr>
              <a:picLocks noChangeAspect="1"/>
            </p:cNvPicPr>
            <p:nvPr/>
          </p:nvPicPr>
          <p:blipFill>
            <a:blip r:embed="rId13"/>
            <a:stretch>
              <a:fillRect/>
            </a:stretch>
          </p:blipFill>
          <p:spPr>
            <a:xfrm>
              <a:off x="1097713" y="866769"/>
              <a:ext cx="1314348" cy="8763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7" name="TextBox 6">
            <a:extLst>
              <a:ext uri="{FF2B5EF4-FFF2-40B4-BE49-F238E27FC236}">
                <a16:creationId xmlns:a16="http://schemas.microsoft.com/office/drawing/2014/main" id="{FD5A4634-2199-67FC-DB37-14CCD95CA442}"/>
              </a:ext>
            </a:extLst>
          </p:cNvPr>
          <p:cNvSpPr txBox="1"/>
          <p:nvPr/>
        </p:nvSpPr>
        <p:spPr>
          <a:xfrm>
            <a:off x="4612348" y="585606"/>
            <a:ext cx="2306952" cy="477054"/>
          </a:xfrm>
          <a:prstGeom prst="rect">
            <a:avLst/>
          </a:prstGeom>
          <a:noFill/>
        </p:spPr>
        <p:txBody>
          <a:bodyPr wrap="square" rtlCol="0">
            <a:spAutoFit/>
          </a:bodyPr>
          <a:lstStyle/>
          <a:p>
            <a:r>
              <a:rPr lang="en-US" sz="2500" dirty="0">
                <a:solidFill>
                  <a:schemeClr val="accent5">
                    <a:lumMod val="75000"/>
                  </a:schemeClr>
                </a:solidFill>
                <a:latin typeface="Aharoni" panose="02010803020104030203" pitchFamily="2" charset="-79"/>
                <a:cs typeface="Aharoni" panose="02010803020104030203" pitchFamily="2" charset="-79"/>
              </a:rPr>
              <a:t>NEWSLETTERS</a:t>
            </a:r>
          </a:p>
        </p:txBody>
      </p:sp>
      <p:sp>
        <p:nvSpPr>
          <p:cNvPr id="9" name="TextBox 8">
            <a:extLst>
              <a:ext uri="{FF2B5EF4-FFF2-40B4-BE49-F238E27FC236}">
                <a16:creationId xmlns:a16="http://schemas.microsoft.com/office/drawing/2014/main" id="{B4DCA4CF-F7C4-7A0E-6BFF-24E3CBE0A2FC}"/>
              </a:ext>
            </a:extLst>
          </p:cNvPr>
          <p:cNvSpPr txBox="1"/>
          <p:nvPr/>
        </p:nvSpPr>
        <p:spPr>
          <a:xfrm>
            <a:off x="5971880" y="1803273"/>
            <a:ext cx="2171477" cy="477054"/>
          </a:xfrm>
          <a:prstGeom prst="rect">
            <a:avLst/>
          </a:prstGeom>
          <a:noFill/>
        </p:spPr>
        <p:txBody>
          <a:bodyPr wrap="square" rtlCol="0">
            <a:spAutoFit/>
          </a:bodyPr>
          <a:lstStyle/>
          <a:p>
            <a:r>
              <a:rPr lang="en-US" sz="2500" dirty="0">
                <a:solidFill>
                  <a:schemeClr val="accent5">
                    <a:lumMod val="75000"/>
                  </a:schemeClr>
                </a:solidFill>
                <a:latin typeface="Aharoni" panose="02010803020104030203" pitchFamily="2" charset="-79"/>
                <a:cs typeface="Aharoni" panose="02010803020104030203" pitchFamily="2" charset="-79"/>
              </a:rPr>
              <a:t>WEBSITES</a:t>
            </a:r>
          </a:p>
        </p:txBody>
      </p:sp>
      <p:sp>
        <p:nvSpPr>
          <p:cNvPr id="11" name="TextBox 10">
            <a:extLst>
              <a:ext uri="{FF2B5EF4-FFF2-40B4-BE49-F238E27FC236}">
                <a16:creationId xmlns:a16="http://schemas.microsoft.com/office/drawing/2014/main" id="{0EBD3AF3-C90A-E4A2-72EE-D537CD42B97D}"/>
              </a:ext>
            </a:extLst>
          </p:cNvPr>
          <p:cNvSpPr txBox="1"/>
          <p:nvPr/>
        </p:nvSpPr>
        <p:spPr>
          <a:xfrm>
            <a:off x="6049880" y="3197699"/>
            <a:ext cx="3140846" cy="477054"/>
          </a:xfrm>
          <a:prstGeom prst="rect">
            <a:avLst/>
          </a:prstGeom>
          <a:noFill/>
        </p:spPr>
        <p:txBody>
          <a:bodyPr wrap="square" rtlCol="0">
            <a:spAutoFit/>
          </a:bodyPr>
          <a:lstStyle/>
          <a:p>
            <a:r>
              <a:rPr lang="en-US" sz="2500" dirty="0">
                <a:solidFill>
                  <a:schemeClr val="accent5">
                    <a:lumMod val="75000"/>
                  </a:schemeClr>
                </a:solidFill>
                <a:latin typeface="Aharoni" panose="02010803020104030203" pitchFamily="2" charset="-79"/>
                <a:cs typeface="Aharoni" panose="02010803020104030203" pitchFamily="2" charset="-79"/>
              </a:rPr>
              <a:t>PUBLIC OUTREACH</a:t>
            </a:r>
          </a:p>
        </p:txBody>
      </p:sp>
      <p:sp>
        <p:nvSpPr>
          <p:cNvPr id="13" name="TextBox 12">
            <a:extLst>
              <a:ext uri="{FF2B5EF4-FFF2-40B4-BE49-F238E27FC236}">
                <a16:creationId xmlns:a16="http://schemas.microsoft.com/office/drawing/2014/main" id="{EEB03B3F-3CEC-42DE-7C19-34E37019077F}"/>
              </a:ext>
            </a:extLst>
          </p:cNvPr>
          <p:cNvSpPr txBox="1"/>
          <p:nvPr/>
        </p:nvSpPr>
        <p:spPr>
          <a:xfrm>
            <a:off x="3646248" y="4789476"/>
            <a:ext cx="2171477" cy="477054"/>
          </a:xfrm>
          <a:prstGeom prst="rect">
            <a:avLst/>
          </a:prstGeom>
          <a:noFill/>
        </p:spPr>
        <p:txBody>
          <a:bodyPr wrap="square" rtlCol="0">
            <a:spAutoFit/>
          </a:bodyPr>
          <a:lstStyle/>
          <a:p>
            <a:r>
              <a:rPr lang="en-US" sz="2500" dirty="0">
                <a:solidFill>
                  <a:schemeClr val="accent5">
                    <a:lumMod val="75000"/>
                  </a:schemeClr>
                </a:solidFill>
                <a:latin typeface="Aharoni" panose="02010803020104030203" pitchFamily="2" charset="-79"/>
                <a:cs typeface="Aharoni" panose="02010803020104030203" pitchFamily="2" charset="-79"/>
              </a:rPr>
              <a:t>SURVEYS</a:t>
            </a:r>
          </a:p>
        </p:txBody>
      </p:sp>
      <p:sp>
        <p:nvSpPr>
          <p:cNvPr id="15" name="TextBox 14">
            <a:extLst>
              <a:ext uri="{FF2B5EF4-FFF2-40B4-BE49-F238E27FC236}">
                <a16:creationId xmlns:a16="http://schemas.microsoft.com/office/drawing/2014/main" id="{24AEE644-3E60-C261-38AF-AA9A69519048}"/>
              </a:ext>
            </a:extLst>
          </p:cNvPr>
          <p:cNvSpPr txBox="1"/>
          <p:nvPr/>
        </p:nvSpPr>
        <p:spPr>
          <a:xfrm>
            <a:off x="1027478" y="3571207"/>
            <a:ext cx="2129676" cy="861774"/>
          </a:xfrm>
          <a:prstGeom prst="rect">
            <a:avLst/>
          </a:prstGeom>
          <a:noFill/>
        </p:spPr>
        <p:txBody>
          <a:bodyPr wrap="square" rtlCol="0">
            <a:spAutoFit/>
          </a:bodyPr>
          <a:lstStyle/>
          <a:p>
            <a:r>
              <a:rPr lang="en-US" sz="2500" dirty="0">
                <a:solidFill>
                  <a:schemeClr val="accent5">
                    <a:lumMod val="75000"/>
                  </a:schemeClr>
                </a:solidFill>
                <a:latin typeface="Aharoni" panose="02010803020104030203" pitchFamily="2" charset="-79"/>
                <a:cs typeface="Aharoni" panose="02010803020104030203" pitchFamily="2" charset="-79"/>
              </a:rPr>
              <a:t>SOCIAL MEDIA</a:t>
            </a:r>
          </a:p>
        </p:txBody>
      </p:sp>
      <p:sp>
        <p:nvSpPr>
          <p:cNvPr id="17" name="TextBox 16">
            <a:extLst>
              <a:ext uri="{FF2B5EF4-FFF2-40B4-BE49-F238E27FC236}">
                <a16:creationId xmlns:a16="http://schemas.microsoft.com/office/drawing/2014/main" id="{9C187BBF-AAE8-C003-268F-26FE04423C81}"/>
              </a:ext>
            </a:extLst>
          </p:cNvPr>
          <p:cNvSpPr txBox="1"/>
          <p:nvPr/>
        </p:nvSpPr>
        <p:spPr>
          <a:xfrm>
            <a:off x="855158" y="991975"/>
            <a:ext cx="2171477" cy="861774"/>
          </a:xfrm>
          <a:prstGeom prst="rect">
            <a:avLst/>
          </a:prstGeom>
          <a:noFill/>
        </p:spPr>
        <p:txBody>
          <a:bodyPr wrap="square" rtlCol="0">
            <a:spAutoFit/>
          </a:bodyPr>
          <a:lstStyle/>
          <a:p>
            <a:r>
              <a:rPr lang="en-US" sz="2500" dirty="0">
                <a:solidFill>
                  <a:schemeClr val="accent5">
                    <a:lumMod val="75000"/>
                  </a:schemeClr>
                </a:solidFill>
                <a:latin typeface="Aharoni" panose="02010803020104030203" pitchFamily="2" charset="-79"/>
                <a:cs typeface="Aharoni" panose="02010803020104030203" pitchFamily="2" charset="-79"/>
              </a:rPr>
              <a:t>DYNAMIC MESSAGING</a:t>
            </a:r>
          </a:p>
        </p:txBody>
      </p:sp>
      <p:grpSp>
        <p:nvGrpSpPr>
          <p:cNvPr id="19" name="Group 18">
            <a:extLst>
              <a:ext uri="{FF2B5EF4-FFF2-40B4-BE49-F238E27FC236}">
                <a16:creationId xmlns:a16="http://schemas.microsoft.com/office/drawing/2014/main" id="{394837D2-7483-D4AF-5CCA-2207ACE45E37}"/>
              </a:ext>
            </a:extLst>
          </p:cNvPr>
          <p:cNvGrpSpPr/>
          <p:nvPr/>
        </p:nvGrpSpPr>
        <p:grpSpPr>
          <a:xfrm>
            <a:off x="407791" y="6326973"/>
            <a:ext cx="5048403" cy="292388"/>
            <a:chOff x="1748556" y="5746884"/>
            <a:chExt cx="5048403" cy="292388"/>
          </a:xfrm>
        </p:grpSpPr>
        <p:sp>
          <p:nvSpPr>
            <p:cNvPr id="20" name="TextBox 19">
              <a:extLst>
                <a:ext uri="{FF2B5EF4-FFF2-40B4-BE49-F238E27FC236}">
                  <a16:creationId xmlns:a16="http://schemas.microsoft.com/office/drawing/2014/main" id="{CDBE6D81-730D-C537-25F6-952DB18A457D}"/>
                </a:ext>
              </a:extLst>
            </p:cNvPr>
            <p:cNvSpPr txBox="1"/>
            <p:nvPr/>
          </p:nvSpPr>
          <p:spPr>
            <a:xfrm>
              <a:off x="3161972" y="5746884"/>
              <a:ext cx="3634987" cy="292388"/>
            </a:xfrm>
            <a:prstGeom prst="rect">
              <a:avLst/>
            </a:prstGeom>
            <a:noFill/>
          </p:spPr>
          <p:txBody>
            <a:bodyPr wrap="square" rtlCol="0">
              <a:spAutoFit/>
            </a:bodyPr>
            <a:lstStyle/>
            <a:p>
              <a:pPr defTabSz="379476">
                <a:spcAft>
                  <a:spcPts val="600"/>
                </a:spcAft>
              </a:pPr>
              <a:r>
                <a:rPr lang="en-US" sz="1300" kern="1200" dirty="0">
                  <a:latin typeface="+mn-lt"/>
                  <a:ea typeface="+mn-ea"/>
                  <a:cs typeface="+mn-cs"/>
                </a:rPr>
                <a:t>Orange PEN Communication Group</a:t>
              </a:r>
              <a:endParaRPr lang="en-US" sz="1300" dirty="0"/>
            </a:p>
          </p:txBody>
        </p:sp>
        <p:pic>
          <p:nvPicPr>
            <p:cNvPr id="21" name="Picture 20" descr="A black and orange rectangle&#10;&#10;Description automatically generated">
              <a:extLst>
                <a:ext uri="{FF2B5EF4-FFF2-40B4-BE49-F238E27FC236}">
                  <a16:creationId xmlns:a16="http://schemas.microsoft.com/office/drawing/2014/main" id="{08C92EC5-9CBC-4D72-B8E6-A5546172154E}"/>
                </a:ext>
              </a:extLst>
            </p:cNvPr>
            <p:cNvPicPr>
              <a:picLocks noChangeAspect="1"/>
            </p:cNvPicPr>
            <p:nvPr/>
          </p:nvPicPr>
          <p:blipFill>
            <a:blip r:embed="rId14"/>
            <a:stretch>
              <a:fillRect/>
            </a:stretch>
          </p:blipFill>
          <p:spPr>
            <a:xfrm rot="16200000">
              <a:off x="2234436" y="5261004"/>
              <a:ext cx="292388" cy="1264148"/>
            </a:xfrm>
            <a:prstGeom prst="rect">
              <a:avLst/>
            </a:prstGeom>
          </p:spPr>
        </p:pic>
      </p:grpSp>
    </p:spTree>
    <p:extLst>
      <p:ext uri="{BB962C8B-B14F-4D97-AF65-F5344CB8AC3E}">
        <p14:creationId xmlns:p14="http://schemas.microsoft.com/office/powerpoint/2010/main" val="1784878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EBB65F29-D66C-FA2D-AAE0-10FBD517D7FD}"/>
              </a:ext>
            </a:extLst>
          </p:cNvPr>
          <p:cNvSpPr/>
          <p:nvPr/>
        </p:nvSpPr>
        <p:spPr>
          <a:xfrm>
            <a:off x="3728480" y="1291252"/>
            <a:ext cx="6710919" cy="3164912"/>
          </a:xfrm>
          <a:prstGeom prst="ellipse">
            <a:avLst/>
          </a:prstGeom>
          <a:blipFill dpi="0" rotWithShape="1">
            <a:blip r:embed="rId3">
              <a:alphaModFix amt="68000"/>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760615C-FF3B-8A39-0C4B-0CD2CC9A44D7}"/>
              </a:ext>
            </a:extLst>
          </p:cNvPr>
          <p:cNvSpPr txBox="1"/>
          <p:nvPr/>
        </p:nvSpPr>
        <p:spPr>
          <a:xfrm>
            <a:off x="2766884" y="6351372"/>
            <a:ext cx="4372232" cy="370703"/>
          </a:xfrm>
          <a:prstGeom prst="rect">
            <a:avLst/>
          </a:prstGeom>
          <a:noFill/>
        </p:spPr>
        <p:txBody>
          <a:bodyPr wrap="square" rtlCol="0">
            <a:spAutoFit/>
          </a:bodyPr>
          <a:lstStyle/>
          <a:p>
            <a:r>
              <a:rPr lang="en-US" dirty="0"/>
              <a:t>Orange PEN Communication Group</a:t>
            </a:r>
          </a:p>
        </p:txBody>
      </p:sp>
      <p:pic>
        <p:nvPicPr>
          <p:cNvPr id="6" name="Picture 5" descr="A black and orange rectangle&#10;&#10;Description automatically generated">
            <a:extLst>
              <a:ext uri="{FF2B5EF4-FFF2-40B4-BE49-F238E27FC236}">
                <a16:creationId xmlns:a16="http://schemas.microsoft.com/office/drawing/2014/main" id="{2EF68EA9-3099-64FA-FBD6-70826C443629}"/>
              </a:ext>
            </a:extLst>
          </p:cNvPr>
          <p:cNvPicPr>
            <a:picLocks noChangeAspect="1"/>
          </p:cNvPicPr>
          <p:nvPr/>
        </p:nvPicPr>
        <p:blipFill>
          <a:blip r:embed="rId4"/>
          <a:stretch>
            <a:fillRect/>
          </a:stretch>
        </p:blipFill>
        <p:spPr>
          <a:xfrm rot="16200000">
            <a:off x="1351348" y="5572725"/>
            <a:ext cx="431800" cy="1866900"/>
          </a:xfrm>
          <a:prstGeom prst="rect">
            <a:avLst/>
          </a:prstGeom>
        </p:spPr>
      </p:pic>
      <p:grpSp>
        <p:nvGrpSpPr>
          <p:cNvPr id="20" name="Group 19">
            <a:extLst>
              <a:ext uri="{FF2B5EF4-FFF2-40B4-BE49-F238E27FC236}">
                <a16:creationId xmlns:a16="http://schemas.microsoft.com/office/drawing/2014/main" id="{4A4EC8D3-CB95-1B4B-FF1B-3A763949574B}"/>
              </a:ext>
            </a:extLst>
          </p:cNvPr>
          <p:cNvGrpSpPr/>
          <p:nvPr/>
        </p:nvGrpSpPr>
        <p:grpSpPr>
          <a:xfrm>
            <a:off x="2860107" y="135922"/>
            <a:ext cx="2260600" cy="5909275"/>
            <a:chOff x="1358900" y="135925"/>
            <a:chExt cx="2260600" cy="5909275"/>
          </a:xfrm>
          <a:solidFill>
            <a:schemeClr val="accent5">
              <a:lumMod val="75000"/>
            </a:schemeClr>
          </a:solidFill>
        </p:grpSpPr>
        <p:sp>
          <p:nvSpPr>
            <p:cNvPr id="22" name="Right Arrow 21">
              <a:extLst>
                <a:ext uri="{FF2B5EF4-FFF2-40B4-BE49-F238E27FC236}">
                  <a16:creationId xmlns:a16="http://schemas.microsoft.com/office/drawing/2014/main" id="{F873BFC8-04AD-B3B7-A4D9-724C7BE3A866}"/>
                </a:ext>
              </a:extLst>
            </p:cNvPr>
            <p:cNvSpPr/>
            <p:nvPr/>
          </p:nvSpPr>
          <p:spPr>
            <a:xfrm>
              <a:off x="2730500" y="138311"/>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259E67C-0B59-A9C5-2893-9E46DA67FFA7}"/>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423ED109-82BF-8D31-4BBB-C213D8482EE4}"/>
              </a:ext>
            </a:extLst>
          </p:cNvPr>
          <p:cNvGrpSpPr/>
          <p:nvPr/>
        </p:nvGrpSpPr>
        <p:grpSpPr>
          <a:xfrm>
            <a:off x="2247643" y="124329"/>
            <a:ext cx="2260600" cy="5909275"/>
            <a:chOff x="1358900" y="135925"/>
            <a:chExt cx="2260600" cy="5909275"/>
          </a:xfrm>
          <a:solidFill>
            <a:schemeClr val="accent5"/>
          </a:solidFill>
        </p:grpSpPr>
        <p:sp>
          <p:nvSpPr>
            <p:cNvPr id="12" name="Rectangle 11">
              <a:extLst>
                <a:ext uri="{FF2B5EF4-FFF2-40B4-BE49-F238E27FC236}">
                  <a16:creationId xmlns:a16="http://schemas.microsoft.com/office/drawing/2014/main" id="{9B1E5052-F9BD-BB70-953B-7023D49B6B45}"/>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8E341FD4-147A-FA82-30BB-77F2ECC8E0BC}"/>
                </a:ext>
              </a:extLst>
            </p:cNvPr>
            <p:cNvSpPr/>
            <p:nvPr/>
          </p:nvSpPr>
          <p:spPr>
            <a:xfrm>
              <a:off x="2730500" y="147518"/>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125F97C9-BA68-8344-CFE3-124F3EB041FF}"/>
              </a:ext>
            </a:extLst>
          </p:cNvPr>
          <p:cNvGrpSpPr/>
          <p:nvPr/>
        </p:nvGrpSpPr>
        <p:grpSpPr>
          <a:xfrm>
            <a:off x="1636584" y="124330"/>
            <a:ext cx="2260600" cy="5909275"/>
            <a:chOff x="1358900" y="135925"/>
            <a:chExt cx="2260600" cy="5909275"/>
          </a:xfrm>
          <a:solidFill>
            <a:schemeClr val="accent5">
              <a:lumMod val="60000"/>
              <a:lumOff val="40000"/>
            </a:schemeClr>
          </a:solidFill>
        </p:grpSpPr>
        <p:sp>
          <p:nvSpPr>
            <p:cNvPr id="15" name="Rectangle 14">
              <a:extLst>
                <a:ext uri="{FF2B5EF4-FFF2-40B4-BE49-F238E27FC236}">
                  <a16:creationId xmlns:a16="http://schemas.microsoft.com/office/drawing/2014/main" id="{69D2817B-6C67-F71C-72AE-D8BC96B47B0C}"/>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4A85CA33-BB2B-FC03-F0D3-7FC8D87B9DB0}"/>
                </a:ext>
              </a:extLst>
            </p:cNvPr>
            <p:cNvSpPr/>
            <p:nvPr/>
          </p:nvSpPr>
          <p:spPr>
            <a:xfrm>
              <a:off x="2730500" y="147519"/>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6D1CD8E3-1721-9905-07B8-E7976B1E7FB1}"/>
              </a:ext>
            </a:extLst>
          </p:cNvPr>
          <p:cNvGrpSpPr/>
          <p:nvPr/>
        </p:nvGrpSpPr>
        <p:grpSpPr>
          <a:xfrm>
            <a:off x="1031821" y="135925"/>
            <a:ext cx="2260600" cy="5909275"/>
            <a:chOff x="1358900" y="135925"/>
            <a:chExt cx="2260600" cy="5909275"/>
          </a:xfrm>
          <a:solidFill>
            <a:schemeClr val="accent5">
              <a:lumMod val="40000"/>
              <a:lumOff val="60000"/>
            </a:schemeClr>
          </a:solidFill>
        </p:grpSpPr>
        <p:sp>
          <p:nvSpPr>
            <p:cNvPr id="9" name="Rectangle 8">
              <a:extLst>
                <a:ext uri="{FF2B5EF4-FFF2-40B4-BE49-F238E27FC236}">
                  <a16:creationId xmlns:a16="http://schemas.microsoft.com/office/drawing/2014/main" id="{1AE61A9C-D9BC-64FB-3838-BFBCE2A0DC67}"/>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196EF34B-037C-2EDE-B063-77EFBD7E1DB0}"/>
                </a:ext>
              </a:extLst>
            </p:cNvPr>
            <p:cNvSpPr/>
            <p:nvPr/>
          </p:nvSpPr>
          <p:spPr>
            <a:xfrm>
              <a:off x="2730500" y="135925"/>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6D228A8-B72E-20C4-09E5-D8F1CBD1F954}"/>
              </a:ext>
            </a:extLst>
          </p:cNvPr>
          <p:cNvGrpSpPr/>
          <p:nvPr/>
        </p:nvGrpSpPr>
        <p:grpSpPr>
          <a:xfrm>
            <a:off x="419357" y="124331"/>
            <a:ext cx="2247643" cy="5909275"/>
            <a:chOff x="1358900" y="135925"/>
            <a:chExt cx="2247643" cy="5909275"/>
          </a:xfrm>
          <a:solidFill>
            <a:schemeClr val="accent5">
              <a:lumMod val="20000"/>
              <a:lumOff val="80000"/>
            </a:schemeClr>
          </a:solidFill>
        </p:grpSpPr>
        <p:sp>
          <p:nvSpPr>
            <p:cNvPr id="3" name="Rectangle 2">
              <a:extLst>
                <a:ext uri="{FF2B5EF4-FFF2-40B4-BE49-F238E27FC236}">
                  <a16:creationId xmlns:a16="http://schemas.microsoft.com/office/drawing/2014/main" id="{F4288455-59C0-60FF-D5F7-69D2B6E0952E}"/>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F1145796-DB17-34C3-3E35-AE4C7435A374}"/>
                </a:ext>
              </a:extLst>
            </p:cNvPr>
            <p:cNvSpPr/>
            <p:nvPr/>
          </p:nvSpPr>
          <p:spPr>
            <a:xfrm>
              <a:off x="2717543" y="148625"/>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6148B2FD-E61B-52C8-A71B-D41E85372B61}"/>
              </a:ext>
            </a:extLst>
          </p:cNvPr>
          <p:cNvSpPr txBox="1"/>
          <p:nvPr/>
        </p:nvSpPr>
        <p:spPr>
          <a:xfrm>
            <a:off x="1684351" y="5240278"/>
            <a:ext cx="422924" cy="630942"/>
          </a:xfrm>
          <a:prstGeom prst="rect">
            <a:avLst/>
          </a:prstGeom>
          <a:noFill/>
        </p:spPr>
        <p:txBody>
          <a:bodyPr wrap="square" rtlCol="0">
            <a:spAutoFit/>
          </a:bodyPr>
          <a:lstStyle/>
          <a:p>
            <a:r>
              <a:rPr lang="en-US" sz="3500" dirty="0">
                <a:solidFill>
                  <a:schemeClr val="tx2">
                    <a:lumMod val="25000"/>
                  </a:schemeClr>
                </a:solidFill>
              </a:rPr>
              <a:t>5</a:t>
            </a:r>
          </a:p>
        </p:txBody>
      </p:sp>
      <p:sp>
        <p:nvSpPr>
          <p:cNvPr id="24" name="TextBox 23">
            <a:extLst>
              <a:ext uri="{FF2B5EF4-FFF2-40B4-BE49-F238E27FC236}">
                <a16:creationId xmlns:a16="http://schemas.microsoft.com/office/drawing/2014/main" id="{DC8E18D0-D4DB-D975-C4BA-E44778D40C02}"/>
              </a:ext>
            </a:extLst>
          </p:cNvPr>
          <p:cNvSpPr txBox="1"/>
          <p:nvPr/>
        </p:nvSpPr>
        <p:spPr>
          <a:xfrm>
            <a:off x="2344912" y="5240198"/>
            <a:ext cx="422924" cy="630942"/>
          </a:xfrm>
          <a:prstGeom prst="rect">
            <a:avLst/>
          </a:prstGeom>
          <a:noFill/>
        </p:spPr>
        <p:txBody>
          <a:bodyPr wrap="square" rtlCol="0">
            <a:spAutoFit/>
          </a:bodyPr>
          <a:lstStyle/>
          <a:p>
            <a:r>
              <a:rPr lang="en-US" sz="3500" dirty="0">
                <a:solidFill>
                  <a:schemeClr val="tx2">
                    <a:lumMod val="25000"/>
                  </a:schemeClr>
                </a:solidFill>
              </a:rPr>
              <a:t>4</a:t>
            </a:r>
          </a:p>
        </p:txBody>
      </p:sp>
      <p:sp>
        <p:nvSpPr>
          <p:cNvPr id="25" name="TextBox 24">
            <a:extLst>
              <a:ext uri="{FF2B5EF4-FFF2-40B4-BE49-F238E27FC236}">
                <a16:creationId xmlns:a16="http://schemas.microsoft.com/office/drawing/2014/main" id="{BFDBB072-AB15-4F39-299D-DEFF4A0B34B2}"/>
              </a:ext>
            </a:extLst>
          </p:cNvPr>
          <p:cNvSpPr txBox="1"/>
          <p:nvPr/>
        </p:nvSpPr>
        <p:spPr>
          <a:xfrm>
            <a:off x="2905960" y="5240198"/>
            <a:ext cx="422924" cy="630942"/>
          </a:xfrm>
          <a:prstGeom prst="rect">
            <a:avLst/>
          </a:prstGeom>
          <a:noFill/>
        </p:spPr>
        <p:txBody>
          <a:bodyPr wrap="square" rtlCol="0">
            <a:spAutoFit/>
          </a:bodyPr>
          <a:lstStyle/>
          <a:p>
            <a:r>
              <a:rPr lang="en-US" sz="3500" dirty="0">
                <a:solidFill>
                  <a:schemeClr val="tx2">
                    <a:lumMod val="25000"/>
                  </a:schemeClr>
                </a:solidFill>
              </a:rPr>
              <a:t>3</a:t>
            </a:r>
          </a:p>
        </p:txBody>
      </p:sp>
      <p:sp>
        <p:nvSpPr>
          <p:cNvPr id="26" name="TextBox 25">
            <a:extLst>
              <a:ext uri="{FF2B5EF4-FFF2-40B4-BE49-F238E27FC236}">
                <a16:creationId xmlns:a16="http://schemas.microsoft.com/office/drawing/2014/main" id="{F04BFC50-FAAD-8CBD-D965-88D1DF50DC3F}"/>
              </a:ext>
            </a:extLst>
          </p:cNvPr>
          <p:cNvSpPr txBox="1"/>
          <p:nvPr/>
        </p:nvSpPr>
        <p:spPr>
          <a:xfrm>
            <a:off x="3517019" y="5235296"/>
            <a:ext cx="422924" cy="630942"/>
          </a:xfrm>
          <a:prstGeom prst="rect">
            <a:avLst/>
          </a:prstGeom>
          <a:noFill/>
        </p:spPr>
        <p:txBody>
          <a:bodyPr wrap="square" rtlCol="0">
            <a:spAutoFit/>
          </a:bodyPr>
          <a:lstStyle/>
          <a:p>
            <a:r>
              <a:rPr lang="en-US" sz="3500" dirty="0">
                <a:solidFill>
                  <a:schemeClr val="tx2">
                    <a:lumMod val="25000"/>
                  </a:schemeClr>
                </a:solidFill>
              </a:rPr>
              <a:t>2</a:t>
            </a:r>
          </a:p>
        </p:txBody>
      </p:sp>
      <p:sp>
        <p:nvSpPr>
          <p:cNvPr id="27" name="TextBox 26">
            <a:extLst>
              <a:ext uri="{FF2B5EF4-FFF2-40B4-BE49-F238E27FC236}">
                <a16:creationId xmlns:a16="http://schemas.microsoft.com/office/drawing/2014/main" id="{3E1F5EAE-0E81-8EE2-97B0-870A75F7C1F1}"/>
              </a:ext>
            </a:extLst>
          </p:cNvPr>
          <p:cNvSpPr txBox="1"/>
          <p:nvPr/>
        </p:nvSpPr>
        <p:spPr>
          <a:xfrm>
            <a:off x="4085319" y="5223572"/>
            <a:ext cx="422924" cy="630942"/>
          </a:xfrm>
          <a:prstGeom prst="rect">
            <a:avLst/>
          </a:prstGeom>
          <a:noFill/>
        </p:spPr>
        <p:txBody>
          <a:bodyPr wrap="square" rtlCol="0">
            <a:spAutoFit/>
          </a:bodyPr>
          <a:lstStyle/>
          <a:p>
            <a:r>
              <a:rPr lang="en-US" sz="3500" dirty="0">
                <a:solidFill>
                  <a:schemeClr val="tx2">
                    <a:lumMod val="25000"/>
                  </a:schemeClr>
                </a:solidFill>
              </a:rPr>
              <a:t>1</a:t>
            </a:r>
          </a:p>
        </p:txBody>
      </p:sp>
      <p:sp>
        <p:nvSpPr>
          <p:cNvPr id="29" name="TextBox 28">
            <a:extLst>
              <a:ext uri="{FF2B5EF4-FFF2-40B4-BE49-F238E27FC236}">
                <a16:creationId xmlns:a16="http://schemas.microsoft.com/office/drawing/2014/main" id="{4DEFDF16-75E9-AE83-81C2-588508BD83A0}"/>
              </a:ext>
            </a:extLst>
          </p:cNvPr>
          <p:cNvSpPr txBox="1"/>
          <p:nvPr/>
        </p:nvSpPr>
        <p:spPr>
          <a:xfrm>
            <a:off x="5288671" y="1519491"/>
            <a:ext cx="3885716" cy="270843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0000" dirty="0">
                <a:solidFill>
                  <a:schemeClr val="tx1">
                    <a:lumMod val="85000"/>
                  </a:schemeClr>
                </a:solidFill>
                <a:latin typeface="Franklin Gothic Medium" panose="020B0603020102020204" pitchFamily="34" charset="0"/>
              </a:rPr>
              <a:t>5</a:t>
            </a:r>
          </a:p>
          <a:p>
            <a:pPr algn="ctr"/>
            <a:r>
              <a:rPr lang="en-US" sz="2500" dirty="0">
                <a:solidFill>
                  <a:schemeClr val="accent5">
                    <a:lumMod val="75000"/>
                  </a:schemeClr>
                </a:solidFill>
                <a:latin typeface="Franklin Gothic Medium" panose="020B0603020102020204" pitchFamily="34" charset="0"/>
              </a:rPr>
              <a:t> </a:t>
            </a:r>
            <a:r>
              <a:rPr lang="en-US" sz="7000" b="1" dirty="0">
                <a:solidFill>
                  <a:schemeClr val="accent5">
                    <a:lumMod val="75000"/>
                  </a:schemeClr>
                </a:solidFill>
                <a:latin typeface="Lucida Calligraphy" panose="03010101010101010101" pitchFamily="66" charset="77"/>
                <a:cs typeface="BIG CASLON MEDIUM" panose="02000603090000020003" pitchFamily="2" charset="-79"/>
              </a:rPr>
              <a:t>steps</a:t>
            </a:r>
          </a:p>
        </p:txBody>
      </p:sp>
    </p:spTree>
    <p:extLst>
      <p:ext uri="{BB962C8B-B14F-4D97-AF65-F5344CB8AC3E}">
        <p14:creationId xmlns:p14="http://schemas.microsoft.com/office/powerpoint/2010/main" val="1408636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60615C-FF3B-8A39-0C4B-0CD2CC9A44D7}"/>
              </a:ext>
            </a:extLst>
          </p:cNvPr>
          <p:cNvSpPr txBox="1"/>
          <p:nvPr/>
        </p:nvSpPr>
        <p:spPr>
          <a:xfrm>
            <a:off x="2766884" y="6351372"/>
            <a:ext cx="4372232" cy="370703"/>
          </a:xfrm>
          <a:prstGeom prst="rect">
            <a:avLst/>
          </a:prstGeom>
          <a:noFill/>
        </p:spPr>
        <p:txBody>
          <a:bodyPr wrap="square" rtlCol="0">
            <a:spAutoFit/>
          </a:bodyPr>
          <a:lstStyle/>
          <a:p>
            <a:r>
              <a:rPr lang="en-US" dirty="0"/>
              <a:t>Orange PEN Communication Group</a:t>
            </a:r>
          </a:p>
        </p:txBody>
      </p:sp>
      <p:pic>
        <p:nvPicPr>
          <p:cNvPr id="6" name="Picture 5" descr="A black and orange rectangle&#10;&#10;Description automatically generated">
            <a:extLst>
              <a:ext uri="{FF2B5EF4-FFF2-40B4-BE49-F238E27FC236}">
                <a16:creationId xmlns:a16="http://schemas.microsoft.com/office/drawing/2014/main" id="{2EF68EA9-3099-64FA-FBD6-70826C443629}"/>
              </a:ext>
            </a:extLst>
          </p:cNvPr>
          <p:cNvPicPr>
            <a:picLocks noChangeAspect="1"/>
          </p:cNvPicPr>
          <p:nvPr/>
        </p:nvPicPr>
        <p:blipFill>
          <a:blip r:embed="rId3"/>
          <a:stretch>
            <a:fillRect/>
          </a:stretch>
        </p:blipFill>
        <p:spPr>
          <a:xfrm rot="16200000">
            <a:off x="1351348" y="5572725"/>
            <a:ext cx="431800" cy="1866900"/>
          </a:xfrm>
          <a:prstGeom prst="rect">
            <a:avLst/>
          </a:prstGeom>
        </p:spPr>
      </p:pic>
      <p:grpSp>
        <p:nvGrpSpPr>
          <p:cNvPr id="20" name="Group 19">
            <a:extLst>
              <a:ext uri="{FF2B5EF4-FFF2-40B4-BE49-F238E27FC236}">
                <a16:creationId xmlns:a16="http://schemas.microsoft.com/office/drawing/2014/main" id="{4A4EC8D3-CB95-1B4B-FF1B-3A763949574B}"/>
              </a:ext>
            </a:extLst>
          </p:cNvPr>
          <p:cNvGrpSpPr/>
          <p:nvPr/>
        </p:nvGrpSpPr>
        <p:grpSpPr>
          <a:xfrm>
            <a:off x="3594100" y="119638"/>
            <a:ext cx="6220486" cy="5909275"/>
            <a:chOff x="1358900" y="135925"/>
            <a:chExt cx="1995777" cy="5909275"/>
          </a:xfrm>
          <a:solidFill>
            <a:schemeClr val="accent5">
              <a:lumMod val="75000"/>
            </a:schemeClr>
          </a:solidFill>
        </p:grpSpPr>
        <p:sp>
          <p:nvSpPr>
            <p:cNvPr id="22" name="Right Arrow 21">
              <a:extLst>
                <a:ext uri="{FF2B5EF4-FFF2-40B4-BE49-F238E27FC236}">
                  <a16:creationId xmlns:a16="http://schemas.microsoft.com/office/drawing/2014/main" id="{F873BFC8-04AD-B3B7-A4D9-724C7BE3A866}"/>
                </a:ext>
              </a:extLst>
            </p:cNvPr>
            <p:cNvSpPr/>
            <p:nvPr/>
          </p:nvSpPr>
          <p:spPr>
            <a:xfrm>
              <a:off x="2425962" y="147518"/>
              <a:ext cx="928715"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259E67C-0B59-A9C5-2893-9E46DA67FFA7}"/>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423ED109-82BF-8D31-4BBB-C213D8482EE4}"/>
              </a:ext>
            </a:extLst>
          </p:cNvPr>
          <p:cNvGrpSpPr/>
          <p:nvPr/>
        </p:nvGrpSpPr>
        <p:grpSpPr>
          <a:xfrm>
            <a:off x="2247643" y="124329"/>
            <a:ext cx="2260600" cy="5909275"/>
            <a:chOff x="1358900" y="135925"/>
            <a:chExt cx="2260600" cy="5909275"/>
          </a:xfrm>
          <a:solidFill>
            <a:schemeClr val="accent5"/>
          </a:solidFill>
        </p:grpSpPr>
        <p:sp>
          <p:nvSpPr>
            <p:cNvPr id="12" name="Rectangle 11">
              <a:extLst>
                <a:ext uri="{FF2B5EF4-FFF2-40B4-BE49-F238E27FC236}">
                  <a16:creationId xmlns:a16="http://schemas.microsoft.com/office/drawing/2014/main" id="{9B1E5052-F9BD-BB70-953B-7023D49B6B45}"/>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8E341FD4-147A-FA82-30BB-77F2ECC8E0BC}"/>
                </a:ext>
              </a:extLst>
            </p:cNvPr>
            <p:cNvSpPr/>
            <p:nvPr/>
          </p:nvSpPr>
          <p:spPr>
            <a:xfrm>
              <a:off x="2730500" y="147518"/>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125F97C9-BA68-8344-CFE3-124F3EB041FF}"/>
              </a:ext>
            </a:extLst>
          </p:cNvPr>
          <p:cNvGrpSpPr/>
          <p:nvPr/>
        </p:nvGrpSpPr>
        <p:grpSpPr>
          <a:xfrm>
            <a:off x="1636584" y="131231"/>
            <a:ext cx="2260600" cy="5909275"/>
            <a:chOff x="1358900" y="135925"/>
            <a:chExt cx="2260600" cy="5909275"/>
          </a:xfrm>
          <a:solidFill>
            <a:schemeClr val="accent5">
              <a:lumMod val="60000"/>
              <a:lumOff val="40000"/>
            </a:schemeClr>
          </a:solidFill>
        </p:grpSpPr>
        <p:sp>
          <p:nvSpPr>
            <p:cNvPr id="15" name="Rectangle 14">
              <a:extLst>
                <a:ext uri="{FF2B5EF4-FFF2-40B4-BE49-F238E27FC236}">
                  <a16:creationId xmlns:a16="http://schemas.microsoft.com/office/drawing/2014/main" id="{69D2817B-6C67-F71C-72AE-D8BC96B47B0C}"/>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4A85CA33-BB2B-FC03-F0D3-7FC8D87B9DB0}"/>
                </a:ext>
              </a:extLst>
            </p:cNvPr>
            <p:cNvSpPr/>
            <p:nvPr/>
          </p:nvSpPr>
          <p:spPr>
            <a:xfrm>
              <a:off x="2730500" y="147519"/>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6D1CD8E3-1721-9905-07B8-E7976B1E7FB1}"/>
              </a:ext>
            </a:extLst>
          </p:cNvPr>
          <p:cNvGrpSpPr/>
          <p:nvPr/>
        </p:nvGrpSpPr>
        <p:grpSpPr>
          <a:xfrm>
            <a:off x="1031821" y="135925"/>
            <a:ext cx="2260600" cy="5909275"/>
            <a:chOff x="1358900" y="135925"/>
            <a:chExt cx="2260600" cy="5909275"/>
          </a:xfrm>
          <a:solidFill>
            <a:schemeClr val="accent5">
              <a:lumMod val="40000"/>
              <a:lumOff val="60000"/>
            </a:schemeClr>
          </a:solidFill>
        </p:grpSpPr>
        <p:sp>
          <p:nvSpPr>
            <p:cNvPr id="9" name="Rectangle 8">
              <a:extLst>
                <a:ext uri="{FF2B5EF4-FFF2-40B4-BE49-F238E27FC236}">
                  <a16:creationId xmlns:a16="http://schemas.microsoft.com/office/drawing/2014/main" id="{1AE61A9C-D9BC-64FB-3838-BFBCE2A0DC67}"/>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196EF34B-037C-2EDE-B063-77EFBD7E1DB0}"/>
                </a:ext>
              </a:extLst>
            </p:cNvPr>
            <p:cNvSpPr/>
            <p:nvPr/>
          </p:nvSpPr>
          <p:spPr>
            <a:xfrm>
              <a:off x="2730500" y="135925"/>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6D228A8-B72E-20C4-09E5-D8F1CBD1F954}"/>
              </a:ext>
            </a:extLst>
          </p:cNvPr>
          <p:cNvGrpSpPr/>
          <p:nvPr/>
        </p:nvGrpSpPr>
        <p:grpSpPr>
          <a:xfrm>
            <a:off x="419357" y="124331"/>
            <a:ext cx="2247643" cy="5909275"/>
            <a:chOff x="1358900" y="135925"/>
            <a:chExt cx="2247643" cy="5909275"/>
          </a:xfrm>
          <a:solidFill>
            <a:schemeClr val="accent5">
              <a:lumMod val="20000"/>
              <a:lumOff val="80000"/>
            </a:schemeClr>
          </a:solidFill>
        </p:grpSpPr>
        <p:sp>
          <p:nvSpPr>
            <p:cNvPr id="3" name="Rectangle 2">
              <a:extLst>
                <a:ext uri="{FF2B5EF4-FFF2-40B4-BE49-F238E27FC236}">
                  <a16:creationId xmlns:a16="http://schemas.microsoft.com/office/drawing/2014/main" id="{F4288455-59C0-60FF-D5F7-69D2B6E0952E}"/>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F1145796-DB17-34C3-3E35-AE4C7435A374}"/>
                </a:ext>
              </a:extLst>
            </p:cNvPr>
            <p:cNvSpPr/>
            <p:nvPr/>
          </p:nvSpPr>
          <p:spPr>
            <a:xfrm>
              <a:off x="2717543" y="148625"/>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6148B2FD-E61B-52C8-A71B-D41E85372B61}"/>
              </a:ext>
            </a:extLst>
          </p:cNvPr>
          <p:cNvSpPr txBox="1"/>
          <p:nvPr/>
        </p:nvSpPr>
        <p:spPr>
          <a:xfrm>
            <a:off x="1684351" y="5240278"/>
            <a:ext cx="422924" cy="630942"/>
          </a:xfrm>
          <a:prstGeom prst="rect">
            <a:avLst/>
          </a:prstGeom>
          <a:noFill/>
        </p:spPr>
        <p:txBody>
          <a:bodyPr wrap="square" rtlCol="0">
            <a:spAutoFit/>
          </a:bodyPr>
          <a:lstStyle/>
          <a:p>
            <a:r>
              <a:rPr lang="en-US" sz="3500" dirty="0">
                <a:solidFill>
                  <a:schemeClr val="tx2">
                    <a:lumMod val="25000"/>
                  </a:schemeClr>
                </a:solidFill>
              </a:rPr>
              <a:t>5</a:t>
            </a:r>
          </a:p>
        </p:txBody>
      </p:sp>
      <p:sp>
        <p:nvSpPr>
          <p:cNvPr id="24" name="TextBox 23">
            <a:extLst>
              <a:ext uri="{FF2B5EF4-FFF2-40B4-BE49-F238E27FC236}">
                <a16:creationId xmlns:a16="http://schemas.microsoft.com/office/drawing/2014/main" id="{DC8E18D0-D4DB-D975-C4BA-E44778D40C02}"/>
              </a:ext>
            </a:extLst>
          </p:cNvPr>
          <p:cNvSpPr txBox="1"/>
          <p:nvPr/>
        </p:nvSpPr>
        <p:spPr>
          <a:xfrm>
            <a:off x="2344912" y="5240198"/>
            <a:ext cx="422924" cy="630942"/>
          </a:xfrm>
          <a:prstGeom prst="rect">
            <a:avLst/>
          </a:prstGeom>
          <a:noFill/>
        </p:spPr>
        <p:txBody>
          <a:bodyPr wrap="square" rtlCol="0">
            <a:spAutoFit/>
          </a:bodyPr>
          <a:lstStyle/>
          <a:p>
            <a:r>
              <a:rPr lang="en-US" sz="3500" dirty="0">
                <a:solidFill>
                  <a:schemeClr val="tx2">
                    <a:lumMod val="25000"/>
                  </a:schemeClr>
                </a:solidFill>
              </a:rPr>
              <a:t>4</a:t>
            </a:r>
          </a:p>
        </p:txBody>
      </p:sp>
      <p:sp>
        <p:nvSpPr>
          <p:cNvPr id="25" name="TextBox 24">
            <a:extLst>
              <a:ext uri="{FF2B5EF4-FFF2-40B4-BE49-F238E27FC236}">
                <a16:creationId xmlns:a16="http://schemas.microsoft.com/office/drawing/2014/main" id="{BFDBB072-AB15-4F39-299D-DEFF4A0B34B2}"/>
              </a:ext>
            </a:extLst>
          </p:cNvPr>
          <p:cNvSpPr txBox="1"/>
          <p:nvPr/>
        </p:nvSpPr>
        <p:spPr>
          <a:xfrm>
            <a:off x="2905960" y="5240198"/>
            <a:ext cx="422924" cy="630942"/>
          </a:xfrm>
          <a:prstGeom prst="rect">
            <a:avLst/>
          </a:prstGeom>
          <a:noFill/>
        </p:spPr>
        <p:txBody>
          <a:bodyPr wrap="square" rtlCol="0">
            <a:spAutoFit/>
          </a:bodyPr>
          <a:lstStyle/>
          <a:p>
            <a:r>
              <a:rPr lang="en-US" sz="3500" dirty="0">
                <a:solidFill>
                  <a:schemeClr val="tx2">
                    <a:lumMod val="25000"/>
                  </a:schemeClr>
                </a:solidFill>
              </a:rPr>
              <a:t>3</a:t>
            </a:r>
          </a:p>
        </p:txBody>
      </p:sp>
      <p:sp>
        <p:nvSpPr>
          <p:cNvPr id="26" name="TextBox 25">
            <a:extLst>
              <a:ext uri="{FF2B5EF4-FFF2-40B4-BE49-F238E27FC236}">
                <a16:creationId xmlns:a16="http://schemas.microsoft.com/office/drawing/2014/main" id="{F04BFC50-FAAD-8CBD-D965-88D1DF50DC3F}"/>
              </a:ext>
            </a:extLst>
          </p:cNvPr>
          <p:cNvSpPr txBox="1"/>
          <p:nvPr/>
        </p:nvSpPr>
        <p:spPr>
          <a:xfrm>
            <a:off x="3517019" y="5235296"/>
            <a:ext cx="422924" cy="630942"/>
          </a:xfrm>
          <a:prstGeom prst="rect">
            <a:avLst/>
          </a:prstGeom>
          <a:noFill/>
        </p:spPr>
        <p:txBody>
          <a:bodyPr wrap="square" rtlCol="0">
            <a:spAutoFit/>
          </a:bodyPr>
          <a:lstStyle/>
          <a:p>
            <a:r>
              <a:rPr lang="en-US" sz="3500" dirty="0">
                <a:solidFill>
                  <a:schemeClr val="tx2">
                    <a:lumMod val="25000"/>
                  </a:schemeClr>
                </a:solidFill>
              </a:rPr>
              <a:t>2</a:t>
            </a:r>
          </a:p>
        </p:txBody>
      </p:sp>
      <p:sp>
        <p:nvSpPr>
          <p:cNvPr id="27" name="TextBox 26">
            <a:extLst>
              <a:ext uri="{FF2B5EF4-FFF2-40B4-BE49-F238E27FC236}">
                <a16:creationId xmlns:a16="http://schemas.microsoft.com/office/drawing/2014/main" id="{3E1F5EAE-0E81-8EE2-97B0-870A75F7C1F1}"/>
              </a:ext>
            </a:extLst>
          </p:cNvPr>
          <p:cNvSpPr txBox="1"/>
          <p:nvPr/>
        </p:nvSpPr>
        <p:spPr>
          <a:xfrm>
            <a:off x="8831640" y="5246075"/>
            <a:ext cx="422924" cy="630942"/>
          </a:xfrm>
          <a:prstGeom prst="rect">
            <a:avLst/>
          </a:prstGeom>
          <a:noFill/>
        </p:spPr>
        <p:txBody>
          <a:bodyPr wrap="square" rtlCol="0">
            <a:spAutoFit/>
          </a:bodyPr>
          <a:lstStyle/>
          <a:p>
            <a:r>
              <a:rPr lang="en-US" sz="3500" dirty="0">
                <a:solidFill>
                  <a:schemeClr val="tx2">
                    <a:lumMod val="25000"/>
                  </a:schemeClr>
                </a:solidFill>
              </a:rPr>
              <a:t>1</a:t>
            </a:r>
          </a:p>
        </p:txBody>
      </p:sp>
      <p:sp>
        <p:nvSpPr>
          <p:cNvPr id="4" name="TextBox 3">
            <a:extLst>
              <a:ext uri="{FF2B5EF4-FFF2-40B4-BE49-F238E27FC236}">
                <a16:creationId xmlns:a16="http://schemas.microsoft.com/office/drawing/2014/main" id="{A0D56B3E-D24C-787F-6A15-7058F5899E37}"/>
              </a:ext>
            </a:extLst>
          </p:cNvPr>
          <p:cNvSpPr txBox="1"/>
          <p:nvPr/>
        </p:nvSpPr>
        <p:spPr>
          <a:xfrm>
            <a:off x="4140824" y="1418294"/>
            <a:ext cx="4958206" cy="784830"/>
          </a:xfrm>
          <a:prstGeom prst="rect">
            <a:avLst/>
          </a:prstGeom>
          <a:noFill/>
          <a:ln>
            <a:solidFill>
              <a:schemeClr val="tx2">
                <a:lumMod val="50000"/>
              </a:schemeClr>
            </a:solidFill>
          </a:ln>
          <a:effectLst/>
        </p:spPr>
        <p:txBody>
          <a:bodyPr wrap="square" rtlCol="0">
            <a:spAutoFit/>
          </a:bodyPr>
          <a:lstStyle/>
          <a:p>
            <a:pPr algn="ctr"/>
            <a:r>
              <a:rPr lang="en-US" sz="4500" b="1" dirty="0">
                <a:latin typeface="Eurostile" panose="020B0504020202050204" pitchFamily="34" charset="77"/>
              </a:rPr>
              <a:t>BE INTENTIONAL</a:t>
            </a:r>
          </a:p>
        </p:txBody>
      </p:sp>
      <p:sp>
        <p:nvSpPr>
          <p:cNvPr id="17" name="TextBox 16">
            <a:extLst>
              <a:ext uri="{FF2B5EF4-FFF2-40B4-BE49-F238E27FC236}">
                <a16:creationId xmlns:a16="http://schemas.microsoft.com/office/drawing/2014/main" id="{0E907635-B787-3E21-1583-0A3489E04174}"/>
              </a:ext>
            </a:extLst>
          </p:cNvPr>
          <p:cNvSpPr txBox="1"/>
          <p:nvPr/>
        </p:nvSpPr>
        <p:spPr>
          <a:xfrm>
            <a:off x="5083457" y="3119689"/>
            <a:ext cx="3072941" cy="1708160"/>
          </a:xfrm>
          <a:prstGeom prst="rect">
            <a:avLst/>
          </a:prstGeom>
          <a:noFill/>
        </p:spPr>
        <p:txBody>
          <a:bodyPr wrap="square" rtlCol="0">
            <a:spAutoFit/>
          </a:bodyPr>
          <a:lstStyle/>
          <a:p>
            <a:pPr algn="ctr"/>
            <a:r>
              <a:rPr lang="en-US" sz="3500" dirty="0"/>
              <a:t>If it’s not on purpose, why do it?</a:t>
            </a:r>
          </a:p>
        </p:txBody>
      </p:sp>
    </p:spTree>
    <p:extLst>
      <p:ext uri="{BB962C8B-B14F-4D97-AF65-F5344CB8AC3E}">
        <p14:creationId xmlns:p14="http://schemas.microsoft.com/office/powerpoint/2010/main" val="245141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60615C-FF3B-8A39-0C4B-0CD2CC9A44D7}"/>
              </a:ext>
            </a:extLst>
          </p:cNvPr>
          <p:cNvSpPr txBox="1"/>
          <p:nvPr/>
        </p:nvSpPr>
        <p:spPr>
          <a:xfrm>
            <a:off x="2766884" y="6351372"/>
            <a:ext cx="4372232" cy="370703"/>
          </a:xfrm>
          <a:prstGeom prst="rect">
            <a:avLst/>
          </a:prstGeom>
          <a:noFill/>
        </p:spPr>
        <p:txBody>
          <a:bodyPr wrap="square" rtlCol="0">
            <a:spAutoFit/>
          </a:bodyPr>
          <a:lstStyle/>
          <a:p>
            <a:r>
              <a:rPr lang="en-US" dirty="0"/>
              <a:t>Orange PEN Communication Group</a:t>
            </a:r>
          </a:p>
        </p:txBody>
      </p:sp>
      <p:pic>
        <p:nvPicPr>
          <p:cNvPr id="6" name="Picture 5" descr="A black and orange rectangle&#10;&#10;Description automatically generated">
            <a:extLst>
              <a:ext uri="{FF2B5EF4-FFF2-40B4-BE49-F238E27FC236}">
                <a16:creationId xmlns:a16="http://schemas.microsoft.com/office/drawing/2014/main" id="{2EF68EA9-3099-64FA-FBD6-70826C443629}"/>
              </a:ext>
            </a:extLst>
          </p:cNvPr>
          <p:cNvPicPr>
            <a:picLocks noChangeAspect="1"/>
          </p:cNvPicPr>
          <p:nvPr/>
        </p:nvPicPr>
        <p:blipFill>
          <a:blip r:embed="rId3"/>
          <a:stretch>
            <a:fillRect/>
          </a:stretch>
        </p:blipFill>
        <p:spPr>
          <a:xfrm rot="16200000">
            <a:off x="1351348" y="5572725"/>
            <a:ext cx="431800" cy="1866900"/>
          </a:xfrm>
          <a:prstGeom prst="rect">
            <a:avLst/>
          </a:prstGeom>
        </p:spPr>
      </p:pic>
      <p:grpSp>
        <p:nvGrpSpPr>
          <p:cNvPr id="20" name="Group 19">
            <a:extLst>
              <a:ext uri="{FF2B5EF4-FFF2-40B4-BE49-F238E27FC236}">
                <a16:creationId xmlns:a16="http://schemas.microsoft.com/office/drawing/2014/main" id="{4A4EC8D3-CB95-1B4B-FF1B-3A763949574B}"/>
              </a:ext>
            </a:extLst>
          </p:cNvPr>
          <p:cNvGrpSpPr/>
          <p:nvPr/>
        </p:nvGrpSpPr>
        <p:grpSpPr>
          <a:xfrm>
            <a:off x="3695437" y="93481"/>
            <a:ext cx="6210562" cy="5928528"/>
            <a:chOff x="1358900" y="116672"/>
            <a:chExt cx="1992593" cy="5928528"/>
          </a:xfrm>
          <a:solidFill>
            <a:schemeClr val="accent5">
              <a:lumMod val="75000"/>
            </a:schemeClr>
          </a:solidFill>
        </p:grpSpPr>
        <p:sp>
          <p:nvSpPr>
            <p:cNvPr id="22" name="Right Arrow 21">
              <a:extLst>
                <a:ext uri="{FF2B5EF4-FFF2-40B4-BE49-F238E27FC236}">
                  <a16:creationId xmlns:a16="http://schemas.microsoft.com/office/drawing/2014/main" id="{F873BFC8-04AD-B3B7-A4D9-724C7BE3A866}"/>
                </a:ext>
              </a:extLst>
            </p:cNvPr>
            <p:cNvSpPr/>
            <p:nvPr/>
          </p:nvSpPr>
          <p:spPr>
            <a:xfrm>
              <a:off x="2462493" y="116672"/>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259E67C-0B59-A9C5-2893-9E46DA67FFA7}"/>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423ED109-82BF-8D31-4BBB-C213D8482EE4}"/>
              </a:ext>
            </a:extLst>
          </p:cNvPr>
          <p:cNvGrpSpPr/>
          <p:nvPr/>
        </p:nvGrpSpPr>
        <p:grpSpPr>
          <a:xfrm>
            <a:off x="2905961" y="112734"/>
            <a:ext cx="6334295" cy="5909275"/>
            <a:chOff x="1358900" y="135925"/>
            <a:chExt cx="1989576" cy="5909275"/>
          </a:xfrm>
          <a:solidFill>
            <a:schemeClr val="accent5"/>
          </a:solidFill>
        </p:grpSpPr>
        <p:sp>
          <p:nvSpPr>
            <p:cNvPr id="12" name="Rectangle 11">
              <a:extLst>
                <a:ext uri="{FF2B5EF4-FFF2-40B4-BE49-F238E27FC236}">
                  <a16:creationId xmlns:a16="http://schemas.microsoft.com/office/drawing/2014/main" id="{9B1E5052-F9BD-BB70-953B-7023D49B6B45}"/>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a:extLst>
                <a:ext uri="{FF2B5EF4-FFF2-40B4-BE49-F238E27FC236}">
                  <a16:creationId xmlns:a16="http://schemas.microsoft.com/office/drawing/2014/main" id="{8E341FD4-147A-FA82-30BB-77F2ECC8E0BC}"/>
                </a:ext>
              </a:extLst>
            </p:cNvPr>
            <p:cNvSpPr/>
            <p:nvPr/>
          </p:nvSpPr>
          <p:spPr>
            <a:xfrm>
              <a:off x="2459476" y="148415"/>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125F97C9-BA68-8344-CFE3-124F3EB041FF}"/>
              </a:ext>
            </a:extLst>
          </p:cNvPr>
          <p:cNvGrpSpPr/>
          <p:nvPr/>
        </p:nvGrpSpPr>
        <p:grpSpPr>
          <a:xfrm>
            <a:off x="1629652" y="105075"/>
            <a:ext cx="2260600" cy="5924593"/>
            <a:chOff x="1358900" y="147519"/>
            <a:chExt cx="2260600" cy="5924593"/>
          </a:xfrm>
          <a:solidFill>
            <a:schemeClr val="accent5">
              <a:lumMod val="60000"/>
              <a:lumOff val="40000"/>
            </a:schemeClr>
          </a:solidFill>
        </p:grpSpPr>
        <p:sp>
          <p:nvSpPr>
            <p:cNvPr id="15" name="Rectangle 14">
              <a:extLst>
                <a:ext uri="{FF2B5EF4-FFF2-40B4-BE49-F238E27FC236}">
                  <a16:creationId xmlns:a16="http://schemas.microsoft.com/office/drawing/2014/main" id="{69D2817B-6C67-F71C-72AE-D8BC96B47B0C}"/>
                </a:ext>
              </a:extLst>
            </p:cNvPr>
            <p:cNvSpPr/>
            <p:nvPr/>
          </p:nvSpPr>
          <p:spPr>
            <a:xfrm>
              <a:off x="1358900" y="162837"/>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a:extLst>
                <a:ext uri="{FF2B5EF4-FFF2-40B4-BE49-F238E27FC236}">
                  <a16:creationId xmlns:a16="http://schemas.microsoft.com/office/drawing/2014/main" id="{4A85CA33-BB2B-FC03-F0D3-7FC8D87B9DB0}"/>
                </a:ext>
              </a:extLst>
            </p:cNvPr>
            <p:cNvSpPr/>
            <p:nvPr/>
          </p:nvSpPr>
          <p:spPr>
            <a:xfrm>
              <a:off x="2730500" y="147519"/>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6D1CD8E3-1721-9905-07B8-E7976B1E7FB1}"/>
              </a:ext>
            </a:extLst>
          </p:cNvPr>
          <p:cNvGrpSpPr/>
          <p:nvPr/>
        </p:nvGrpSpPr>
        <p:grpSpPr>
          <a:xfrm>
            <a:off x="1020471" y="105075"/>
            <a:ext cx="2260600" cy="5897682"/>
            <a:chOff x="1358900" y="135925"/>
            <a:chExt cx="2260600" cy="5909275"/>
          </a:xfrm>
          <a:solidFill>
            <a:schemeClr val="accent5">
              <a:lumMod val="40000"/>
              <a:lumOff val="60000"/>
            </a:schemeClr>
          </a:solidFill>
        </p:grpSpPr>
        <p:sp>
          <p:nvSpPr>
            <p:cNvPr id="9" name="Rectangle 8">
              <a:extLst>
                <a:ext uri="{FF2B5EF4-FFF2-40B4-BE49-F238E27FC236}">
                  <a16:creationId xmlns:a16="http://schemas.microsoft.com/office/drawing/2014/main" id="{1AE61A9C-D9BC-64FB-3838-BFBCE2A0DC67}"/>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196EF34B-037C-2EDE-B063-77EFBD7E1DB0}"/>
                </a:ext>
              </a:extLst>
            </p:cNvPr>
            <p:cNvSpPr/>
            <p:nvPr/>
          </p:nvSpPr>
          <p:spPr>
            <a:xfrm>
              <a:off x="2730500" y="135925"/>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6D228A8-B72E-20C4-09E5-D8F1CBD1F954}"/>
              </a:ext>
            </a:extLst>
          </p:cNvPr>
          <p:cNvGrpSpPr/>
          <p:nvPr/>
        </p:nvGrpSpPr>
        <p:grpSpPr>
          <a:xfrm>
            <a:off x="430120" y="99278"/>
            <a:ext cx="2247643" cy="5930390"/>
            <a:chOff x="1358900" y="135925"/>
            <a:chExt cx="2247643" cy="5909275"/>
          </a:xfrm>
          <a:solidFill>
            <a:schemeClr val="accent5">
              <a:lumMod val="20000"/>
              <a:lumOff val="80000"/>
            </a:schemeClr>
          </a:solidFill>
        </p:grpSpPr>
        <p:sp>
          <p:nvSpPr>
            <p:cNvPr id="3" name="Rectangle 2">
              <a:extLst>
                <a:ext uri="{FF2B5EF4-FFF2-40B4-BE49-F238E27FC236}">
                  <a16:creationId xmlns:a16="http://schemas.microsoft.com/office/drawing/2014/main" id="{F4288455-59C0-60FF-D5F7-69D2B6E0952E}"/>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F1145796-DB17-34C3-3E35-AE4C7435A374}"/>
                </a:ext>
              </a:extLst>
            </p:cNvPr>
            <p:cNvSpPr/>
            <p:nvPr/>
          </p:nvSpPr>
          <p:spPr>
            <a:xfrm>
              <a:off x="2717543" y="148625"/>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6148B2FD-E61B-52C8-A71B-D41E85372B61}"/>
              </a:ext>
            </a:extLst>
          </p:cNvPr>
          <p:cNvSpPr txBox="1"/>
          <p:nvPr/>
        </p:nvSpPr>
        <p:spPr>
          <a:xfrm>
            <a:off x="1684351" y="5240278"/>
            <a:ext cx="422924" cy="630942"/>
          </a:xfrm>
          <a:prstGeom prst="rect">
            <a:avLst/>
          </a:prstGeom>
          <a:noFill/>
        </p:spPr>
        <p:txBody>
          <a:bodyPr wrap="square" rtlCol="0">
            <a:spAutoFit/>
          </a:bodyPr>
          <a:lstStyle/>
          <a:p>
            <a:r>
              <a:rPr lang="en-US" sz="3500" dirty="0">
                <a:solidFill>
                  <a:schemeClr val="tx2">
                    <a:lumMod val="25000"/>
                  </a:schemeClr>
                </a:solidFill>
              </a:rPr>
              <a:t>5</a:t>
            </a:r>
          </a:p>
        </p:txBody>
      </p:sp>
      <p:sp>
        <p:nvSpPr>
          <p:cNvPr id="24" name="TextBox 23">
            <a:extLst>
              <a:ext uri="{FF2B5EF4-FFF2-40B4-BE49-F238E27FC236}">
                <a16:creationId xmlns:a16="http://schemas.microsoft.com/office/drawing/2014/main" id="{DC8E18D0-D4DB-D975-C4BA-E44778D40C02}"/>
              </a:ext>
            </a:extLst>
          </p:cNvPr>
          <p:cNvSpPr txBox="1"/>
          <p:nvPr/>
        </p:nvSpPr>
        <p:spPr>
          <a:xfrm>
            <a:off x="2344912" y="5240198"/>
            <a:ext cx="422924" cy="630942"/>
          </a:xfrm>
          <a:prstGeom prst="rect">
            <a:avLst/>
          </a:prstGeom>
          <a:noFill/>
        </p:spPr>
        <p:txBody>
          <a:bodyPr wrap="square" rtlCol="0">
            <a:spAutoFit/>
          </a:bodyPr>
          <a:lstStyle/>
          <a:p>
            <a:r>
              <a:rPr lang="en-US" sz="3500" dirty="0">
                <a:solidFill>
                  <a:schemeClr val="tx2">
                    <a:lumMod val="25000"/>
                  </a:schemeClr>
                </a:solidFill>
              </a:rPr>
              <a:t>4</a:t>
            </a:r>
          </a:p>
        </p:txBody>
      </p:sp>
      <p:sp>
        <p:nvSpPr>
          <p:cNvPr id="25" name="TextBox 24">
            <a:extLst>
              <a:ext uri="{FF2B5EF4-FFF2-40B4-BE49-F238E27FC236}">
                <a16:creationId xmlns:a16="http://schemas.microsoft.com/office/drawing/2014/main" id="{BFDBB072-AB15-4F39-299D-DEFF4A0B34B2}"/>
              </a:ext>
            </a:extLst>
          </p:cNvPr>
          <p:cNvSpPr txBox="1"/>
          <p:nvPr/>
        </p:nvSpPr>
        <p:spPr>
          <a:xfrm>
            <a:off x="2905960" y="5240198"/>
            <a:ext cx="422924" cy="630942"/>
          </a:xfrm>
          <a:prstGeom prst="rect">
            <a:avLst/>
          </a:prstGeom>
          <a:noFill/>
        </p:spPr>
        <p:txBody>
          <a:bodyPr wrap="square" rtlCol="0">
            <a:spAutoFit/>
          </a:bodyPr>
          <a:lstStyle/>
          <a:p>
            <a:r>
              <a:rPr lang="en-US" sz="3500" dirty="0">
                <a:solidFill>
                  <a:schemeClr val="tx2">
                    <a:lumMod val="25000"/>
                  </a:schemeClr>
                </a:solidFill>
              </a:rPr>
              <a:t>3</a:t>
            </a:r>
          </a:p>
        </p:txBody>
      </p:sp>
      <p:sp>
        <p:nvSpPr>
          <p:cNvPr id="26" name="TextBox 25">
            <a:extLst>
              <a:ext uri="{FF2B5EF4-FFF2-40B4-BE49-F238E27FC236}">
                <a16:creationId xmlns:a16="http://schemas.microsoft.com/office/drawing/2014/main" id="{F04BFC50-FAAD-8CBD-D965-88D1DF50DC3F}"/>
              </a:ext>
            </a:extLst>
          </p:cNvPr>
          <p:cNvSpPr txBox="1"/>
          <p:nvPr/>
        </p:nvSpPr>
        <p:spPr>
          <a:xfrm>
            <a:off x="8221649" y="5342236"/>
            <a:ext cx="422924" cy="630942"/>
          </a:xfrm>
          <a:prstGeom prst="rect">
            <a:avLst/>
          </a:prstGeom>
          <a:noFill/>
        </p:spPr>
        <p:txBody>
          <a:bodyPr wrap="square" rtlCol="0">
            <a:spAutoFit/>
          </a:bodyPr>
          <a:lstStyle/>
          <a:p>
            <a:r>
              <a:rPr lang="en-US" sz="3500" dirty="0">
                <a:solidFill>
                  <a:schemeClr val="tx2">
                    <a:lumMod val="25000"/>
                  </a:schemeClr>
                </a:solidFill>
              </a:rPr>
              <a:t>2</a:t>
            </a:r>
          </a:p>
        </p:txBody>
      </p:sp>
      <p:sp>
        <p:nvSpPr>
          <p:cNvPr id="27" name="TextBox 26">
            <a:extLst>
              <a:ext uri="{FF2B5EF4-FFF2-40B4-BE49-F238E27FC236}">
                <a16:creationId xmlns:a16="http://schemas.microsoft.com/office/drawing/2014/main" id="{3E1F5EAE-0E81-8EE2-97B0-870A75F7C1F1}"/>
              </a:ext>
            </a:extLst>
          </p:cNvPr>
          <p:cNvSpPr txBox="1"/>
          <p:nvPr/>
        </p:nvSpPr>
        <p:spPr>
          <a:xfrm>
            <a:off x="8874179" y="5319068"/>
            <a:ext cx="422924" cy="630942"/>
          </a:xfrm>
          <a:prstGeom prst="rect">
            <a:avLst/>
          </a:prstGeom>
          <a:noFill/>
        </p:spPr>
        <p:txBody>
          <a:bodyPr wrap="square" rtlCol="0">
            <a:spAutoFit/>
          </a:bodyPr>
          <a:lstStyle/>
          <a:p>
            <a:r>
              <a:rPr lang="en-US" sz="3500" dirty="0">
                <a:solidFill>
                  <a:schemeClr val="tx2">
                    <a:lumMod val="25000"/>
                  </a:schemeClr>
                </a:solidFill>
              </a:rPr>
              <a:t>1</a:t>
            </a:r>
          </a:p>
        </p:txBody>
      </p:sp>
      <p:sp>
        <p:nvSpPr>
          <p:cNvPr id="18" name="TextBox 17">
            <a:extLst>
              <a:ext uri="{FF2B5EF4-FFF2-40B4-BE49-F238E27FC236}">
                <a16:creationId xmlns:a16="http://schemas.microsoft.com/office/drawing/2014/main" id="{787A4E47-76BC-6A41-801E-4948898C380B}"/>
              </a:ext>
            </a:extLst>
          </p:cNvPr>
          <p:cNvSpPr txBox="1"/>
          <p:nvPr/>
        </p:nvSpPr>
        <p:spPr>
          <a:xfrm>
            <a:off x="4242447" y="1382404"/>
            <a:ext cx="3109020" cy="784830"/>
          </a:xfrm>
          <a:prstGeom prst="rect">
            <a:avLst/>
          </a:prstGeom>
          <a:noFill/>
          <a:ln>
            <a:solidFill>
              <a:schemeClr val="tx2">
                <a:lumMod val="50000"/>
              </a:schemeClr>
            </a:solidFill>
          </a:ln>
          <a:effectLst/>
        </p:spPr>
        <p:txBody>
          <a:bodyPr wrap="square" rtlCol="0">
            <a:spAutoFit/>
          </a:bodyPr>
          <a:lstStyle/>
          <a:p>
            <a:r>
              <a:rPr lang="en-US" sz="4500" b="1" dirty="0">
                <a:solidFill>
                  <a:schemeClr val="tx1">
                    <a:lumMod val="85000"/>
                  </a:schemeClr>
                </a:solidFill>
                <a:latin typeface="Eurostile" panose="020B0504020202050204" pitchFamily="34" charset="77"/>
              </a:rPr>
              <a:t>PRIORITIZE</a:t>
            </a:r>
          </a:p>
        </p:txBody>
      </p:sp>
      <p:sp>
        <p:nvSpPr>
          <p:cNvPr id="28" name="TextBox 27">
            <a:extLst>
              <a:ext uri="{FF2B5EF4-FFF2-40B4-BE49-F238E27FC236}">
                <a16:creationId xmlns:a16="http://schemas.microsoft.com/office/drawing/2014/main" id="{43860FE9-F68F-FC56-4189-9632FCBCED82}"/>
              </a:ext>
            </a:extLst>
          </p:cNvPr>
          <p:cNvSpPr txBox="1"/>
          <p:nvPr/>
        </p:nvSpPr>
        <p:spPr>
          <a:xfrm>
            <a:off x="3817765" y="3072299"/>
            <a:ext cx="3875457" cy="2246769"/>
          </a:xfrm>
          <a:prstGeom prst="rect">
            <a:avLst/>
          </a:prstGeom>
          <a:noFill/>
        </p:spPr>
        <p:txBody>
          <a:bodyPr wrap="square" rtlCol="0">
            <a:spAutoFit/>
          </a:bodyPr>
          <a:lstStyle/>
          <a:p>
            <a:pPr algn="ctr"/>
            <a:r>
              <a:rPr lang="en-US" sz="3500" dirty="0">
                <a:solidFill>
                  <a:schemeClr val="tx1">
                    <a:lumMod val="85000"/>
                  </a:schemeClr>
                </a:solidFill>
              </a:rPr>
              <a:t>You can do all the things…just not at the same time.</a:t>
            </a:r>
          </a:p>
        </p:txBody>
      </p:sp>
    </p:spTree>
    <p:extLst>
      <p:ext uri="{BB962C8B-B14F-4D97-AF65-F5344CB8AC3E}">
        <p14:creationId xmlns:p14="http://schemas.microsoft.com/office/powerpoint/2010/main" val="687222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60615C-FF3B-8A39-0C4B-0CD2CC9A44D7}"/>
              </a:ext>
            </a:extLst>
          </p:cNvPr>
          <p:cNvSpPr txBox="1"/>
          <p:nvPr/>
        </p:nvSpPr>
        <p:spPr>
          <a:xfrm>
            <a:off x="2766884" y="6351372"/>
            <a:ext cx="4372232" cy="370703"/>
          </a:xfrm>
          <a:prstGeom prst="rect">
            <a:avLst/>
          </a:prstGeom>
          <a:noFill/>
        </p:spPr>
        <p:txBody>
          <a:bodyPr wrap="square" rtlCol="0">
            <a:spAutoFit/>
          </a:bodyPr>
          <a:lstStyle/>
          <a:p>
            <a:r>
              <a:rPr lang="en-US" dirty="0"/>
              <a:t>Orange PEN Communication Group</a:t>
            </a:r>
          </a:p>
        </p:txBody>
      </p:sp>
      <p:pic>
        <p:nvPicPr>
          <p:cNvPr id="6" name="Picture 5" descr="A black and orange rectangle&#10;&#10;Description automatically generated">
            <a:extLst>
              <a:ext uri="{FF2B5EF4-FFF2-40B4-BE49-F238E27FC236}">
                <a16:creationId xmlns:a16="http://schemas.microsoft.com/office/drawing/2014/main" id="{2EF68EA9-3099-64FA-FBD6-70826C443629}"/>
              </a:ext>
            </a:extLst>
          </p:cNvPr>
          <p:cNvPicPr>
            <a:picLocks noChangeAspect="1"/>
          </p:cNvPicPr>
          <p:nvPr/>
        </p:nvPicPr>
        <p:blipFill>
          <a:blip r:embed="rId3"/>
          <a:stretch>
            <a:fillRect/>
          </a:stretch>
        </p:blipFill>
        <p:spPr>
          <a:xfrm rot="16200000">
            <a:off x="1351348" y="5572725"/>
            <a:ext cx="431800" cy="1866900"/>
          </a:xfrm>
          <a:prstGeom prst="rect">
            <a:avLst/>
          </a:prstGeom>
        </p:spPr>
      </p:pic>
      <p:grpSp>
        <p:nvGrpSpPr>
          <p:cNvPr id="20" name="Group 19">
            <a:extLst>
              <a:ext uri="{FF2B5EF4-FFF2-40B4-BE49-F238E27FC236}">
                <a16:creationId xmlns:a16="http://schemas.microsoft.com/office/drawing/2014/main" id="{4A4EC8D3-CB95-1B4B-FF1B-3A763949574B}"/>
              </a:ext>
            </a:extLst>
          </p:cNvPr>
          <p:cNvGrpSpPr/>
          <p:nvPr/>
        </p:nvGrpSpPr>
        <p:grpSpPr>
          <a:xfrm>
            <a:off x="3695437" y="93481"/>
            <a:ext cx="6210562" cy="5928528"/>
            <a:chOff x="1358900" y="116672"/>
            <a:chExt cx="1992593" cy="5928528"/>
          </a:xfrm>
          <a:solidFill>
            <a:schemeClr val="accent5">
              <a:lumMod val="75000"/>
            </a:schemeClr>
          </a:solidFill>
        </p:grpSpPr>
        <p:sp>
          <p:nvSpPr>
            <p:cNvPr id="22" name="Right Arrow 21">
              <a:extLst>
                <a:ext uri="{FF2B5EF4-FFF2-40B4-BE49-F238E27FC236}">
                  <a16:creationId xmlns:a16="http://schemas.microsoft.com/office/drawing/2014/main" id="{F873BFC8-04AD-B3B7-A4D9-724C7BE3A866}"/>
                </a:ext>
              </a:extLst>
            </p:cNvPr>
            <p:cNvSpPr/>
            <p:nvPr/>
          </p:nvSpPr>
          <p:spPr>
            <a:xfrm>
              <a:off x="2462493" y="116672"/>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259E67C-0B59-A9C5-2893-9E46DA67FFA7}"/>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423ED109-82BF-8D31-4BBB-C213D8482EE4}"/>
              </a:ext>
            </a:extLst>
          </p:cNvPr>
          <p:cNvGrpSpPr/>
          <p:nvPr/>
        </p:nvGrpSpPr>
        <p:grpSpPr>
          <a:xfrm>
            <a:off x="2905961" y="112734"/>
            <a:ext cx="6334295" cy="5909275"/>
            <a:chOff x="1358900" y="135925"/>
            <a:chExt cx="1989576" cy="5909275"/>
          </a:xfrm>
          <a:solidFill>
            <a:schemeClr val="accent5"/>
          </a:solidFill>
        </p:grpSpPr>
        <p:sp>
          <p:nvSpPr>
            <p:cNvPr id="12" name="Rectangle 11">
              <a:extLst>
                <a:ext uri="{FF2B5EF4-FFF2-40B4-BE49-F238E27FC236}">
                  <a16:creationId xmlns:a16="http://schemas.microsoft.com/office/drawing/2014/main" id="{9B1E5052-F9BD-BB70-953B-7023D49B6B45}"/>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a:extLst>
                <a:ext uri="{FF2B5EF4-FFF2-40B4-BE49-F238E27FC236}">
                  <a16:creationId xmlns:a16="http://schemas.microsoft.com/office/drawing/2014/main" id="{8E341FD4-147A-FA82-30BB-77F2ECC8E0BC}"/>
                </a:ext>
              </a:extLst>
            </p:cNvPr>
            <p:cNvSpPr/>
            <p:nvPr/>
          </p:nvSpPr>
          <p:spPr>
            <a:xfrm>
              <a:off x="2459476" y="148415"/>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125F97C9-BA68-8344-CFE3-124F3EB041FF}"/>
              </a:ext>
            </a:extLst>
          </p:cNvPr>
          <p:cNvGrpSpPr/>
          <p:nvPr/>
        </p:nvGrpSpPr>
        <p:grpSpPr>
          <a:xfrm>
            <a:off x="2235457" y="110779"/>
            <a:ext cx="6227089" cy="5911229"/>
            <a:chOff x="1358900" y="133971"/>
            <a:chExt cx="2289804" cy="5911229"/>
          </a:xfrm>
          <a:solidFill>
            <a:schemeClr val="accent5">
              <a:lumMod val="60000"/>
              <a:lumOff val="40000"/>
            </a:schemeClr>
          </a:solidFill>
        </p:grpSpPr>
        <p:sp>
          <p:nvSpPr>
            <p:cNvPr id="15" name="Rectangle 14">
              <a:extLst>
                <a:ext uri="{FF2B5EF4-FFF2-40B4-BE49-F238E27FC236}">
                  <a16:creationId xmlns:a16="http://schemas.microsoft.com/office/drawing/2014/main" id="{69D2817B-6C67-F71C-72AE-D8BC96B47B0C}"/>
                </a:ext>
              </a:extLst>
            </p:cNvPr>
            <p:cNvSpPr/>
            <p:nvPr/>
          </p:nvSpPr>
          <p:spPr>
            <a:xfrm>
              <a:off x="1358900" y="135925"/>
              <a:ext cx="2081447"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4A85CA33-BB2B-FC03-F0D3-7FC8D87B9DB0}"/>
                </a:ext>
              </a:extLst>
            </p:cNvPr>
            <p:cNvSpPr/>
            <p:nvPr/>
          </p:nvSpPr>
          <p:spPr>
            <a:xfrm>
              <a:off x="2759704" y="133971"/>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6D1CD8E3-1721-9905-07B8-E7976B1E7FB1}"/>
              </a:ext>
            </a:extLst>
          </p:cNvPr>
          <p:cNvGrpSpPr/>
          <p:nvPr/>
        </p:nvGrpSpPr>
        <p:grpSpPr>
          <a:xfrm>
            <a:off x="1036095" y="110779"/>
            <a:ext cx="2260600" cy="5909275"/>
            <a:chOff x="1358900" y="135925"/>
            <a:chExt cx="2260600" cy="5909275"/>
          </a:xfrm>
          <a:solidFill>
            <a:schemeClr val="accent5">
              <a:lumMod val="40000"/>
              <a:lumOff val="60000"/>
            </a:schemeClr>
          </a:solidFill>
        </p:grpSpPr>
        <p:sp>
          <p:nvSpPr>
            <p:cNvPr id="9" name="Rectangle 8">
              <a:extLst>
                <a:ext uri="{FF2B5EF4-FFF2-40B4-BE49-F238E27FC236}">
                  <a16:creationId xmlns:a16="http://schemas.microsoft.com/office/drawing/2014/main" id="{1AE61A9C-D9BC-64FB-3838-BFBCE2A0DC67}"/>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196EF34B-037C-2EDE-B063-77EFBD7E1DB0}"/>
                </a:ext>
              </a:extLst>
            </p:cNvPr>
            <p:cNvSpPr/>
            <p:nvPr/>
          </p:nvSpPr>
          <p:spPr>
            <a:xfrm>
              <a:off x="2730500" y="135925"/>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6D228A8-B72E-20C4-09E5-D8F1CBD1F954}"/>
              </a:ext>
            </a:extLst>
          </p:cNvPr>
          <p:cNvGrpSpPr/>
          <p:nvPr/>
        </p:nvGrpSpPr>
        <p:grpSpPr>
          <a:xfrm>
            <a:off x="387694" y="108825"/>
            <a:ext cx="2247643" cy="5909275"/>
            <a:chOff x="1358900" y="135925"/>
            <a:chExt cx="2247643" cy="5909275"/>
          </a:xfrm>
          <a:solidFill>
            <a:schemeClr val="accent5">
              <a:lumMod val="20000"/>
              <a:lumOff val="80000"/>
            </a:schemeClr>
          </a:solidFill>
        </p:grpSpPr>
        <p:sp>
          <p:nvSpPr>
            <p:cNvPr id="3" name="Rectangle 2">
              <a:extLst>
                <a:ext uri="{FF2B5EF4-FFF2-40B4-BE49-F238E27FC236}">
                  <a16:creationId xmlns:a16="http://schemas.microsoft.com/office/drawing/2014/main" id="{F4288455-59C0-60FF-D5F7-69D2B6E0952E}"/>
                </a:ext>
              </a:extLst>
            </p:cNvPr>
            <p:cNvSpPr/>
            <p:nvPr/>
          </p:nvSpPr>
          <p:spPr>
            <a:xfrm>
              <a:off x="1358900" y="135925"/>
              <a:ext cx="1816100" cy="59092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F1145796-DB17-34C3-3E35-AE4C7435A374}"/>
                </a:ext>
              </a:extLst>
            </p:cNvPr>
            <p:cNvSpPr/>
            <p:nvPr/>
          </p:nvSpPr>
          <p:spPr>
            <a:xfrm>
              <a:off x="2717543" y="148625"/>
              <a:ext cx="889000" cy="1155329"/>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6148B2FD-E61B-52C8-A71B-D41E85372B61}"/>
              </a:ext>
            </a:extLst>
          </p:cNvPr>
          <p:cNvSpPr txBox="1"/>
          <p:nvPr/>
        </p:nvSpPr>
        <p:spPr>
          <a:xfrm>
            <a:off x="1684351" y="5240278"/>
            <a:ext cx="422924" cy="630942"/>
          </a:xfrm>
          <a:prstGeom prst="rect">
            <a:avLst/>
          </a:prstGeom>
          <a:noFill/>
        </p:spPr>
        <p:txBody>
          <a:bodyPr wrap="square" rtlCol="0">
            <a:spAutoFit/>
          </a:bodyPr>
          <a:lstStyle/>
          <a:p>
            <a:r>
              <a:rPr lang="en-US" sz="3500" dirty="0">
                <a:solidFill>
                  <a:schemeClr val="tx2">
                    <a:lumMod val="25000"/>
                  </a:schemeClr>
                </a:solidFill>
              </a:rPr>
              <a:t>5</a:t>
            </a:r>
          </a:p>
        </p:txBody>
      </p:sp>
      <p:sp>
        <p:nvSpPr>
          <p:cNvPr id="24" name="TextBox 23">
            <a:extLst>
              <a:ext uri="{FF2B5EF4-FFF2-40B4-BE49-F238E27FC236}">
                <a16:creationId xmlns:a16="http://schemas.microsoft.com/office/drawing/2014/main" id="{DC8E18D0-D4DB-D975-C4BA-E44778D40C02}"/>
              </a:ext>
            </a:extLst>
          </p:cNvPr>
          <p:cNvSpPr txBox="1"/>
          <p:nvPr/>
        </p:nvSpPr>
        <p:spPr>
          <a:xfrm>
            <a:off x="2344912" y="5240198"/>
            <a:ext cx="422924" cy="630942"/>
          </a:xfrm>
          <a:prstGeom prst="rect">
            <a:avLst/>
          </a:prstGeom>
          <a:noFill/>
        </p:spPr>
        <p:txBody>
          <a:bodyPr wrap="square" rtlCol="0">
            <a:spAutoFit/>
          </a:bodyPr>
          <a:lstStyle/>
          <a:p>
            <a:r>
              <a:rPr lang="en-US" sz="3500" dirty="0">
                <a:solidFill>
                  <a:schemeClr val="tx2">
                    <a:lumMod val="25000"/>
                  </a:schemeClr>
                </a:solidFill>
              </a:rPr>
              <a:t>4</a:t>
            </a:r>
          </a:p>
        </p:txBody>
      </p:sp>
      <p:sp>
        <p:nvSpPr>
          <p:cNvPr id="25" name="TextBox 24">
            <a:extLst>
              <a:ext uri="{FF2B5EF4-FFF2-40B4-BE49-F238E27FC236}">
                <a16:creationId xmlns:a16="http://schemas.microsoft.com/office/drawing/2014/main" id="{BFDBB072-AB15-4F39-299D-DEFF4A0B34B2}"/>
              </a:ext>
            </a:extLst>
          </p:cNvPr>
          <p:cNvSpPr txBox="1"/>
          <p:nvPr/>
        </p:nvSpPr>
        <p:spPr>
          <a:xfrm>
            <a:off x="7402159" y="5342236"/>
            <a:ext cx="422924" cy="630942"/>
          </a:xfrm>
          <a:prstGeom prst="rect">
            <a:avLst/>
          </a:prstGeom>
          <a:noFill/>
        </p:spPr>
        <p:txBody>
          <a:bodyPr wrap="square" rtlCol="0">
            <a:spAutoFit/>
          </a:bodyPr>
          <a:lstStyle/>
          <a:p>
            <a:r>
              <a:rPr lang="en-US" sz="3500" dirty="0">
                <a:solidFill>
                  <a:schemeClr val="tx2">
                    <a:lumMod val="25000"/>
                  </a:schemeClr>
                </a:solidFill>
              </a:rPr>
              <a:t>3</a:t>
            </a:r>
          </a:p>
        </p:txBody>
      </p:sp>
      <p:sp>
        <p:nvSpPr>
          <p:cNvPr id="26" name="TextBox 25">
            <a:extLst>
              <a:ext uri="{FF2B5EF4-FFF2-40B4-BE49-F238E27FC236}">
                <a16:creationId xmlns:a16="http://schemas.microsoft.com/office/drawing/2014/main" id="{F04BFC50-FAAD-8CBD-D965-88D1DF50DC3F}"/>
              </a:ext>
            </a:extLst>
          </p:cNvPr>
          <p:cNvSpPr txBox="1"/>
          <p:nvPr/>
        </p:nvSpPr>
        <p:spPr>
          <a:xfrm>
            <a:off x="8112619" y="5319068"/>
            <a:ext cx="422924" cy="630942"/>
          </a:xfrm>
          <a:prstGeom prst="rect">
            <a:avLst/>
          </a:prstGeom>
          <a:noFill/>
        </p:spPr>
        <p:txBody>
          <a:bodyPr wrap="square" rtlCol="0">
            <a:spAutoFit/>
          </a:bodyPr>
          <a:lstStyle/>
          <a:p>
            <a:r>
              <a:rPr lang="en-US" sz="3500" dirty="0">
                <a:solidFill>
                  <a:schemeClr val="tx2">
                    <a:lumMod val="25000"/>
                  </a:schemeClr>
                </a:solidFill>
              </a:rPr>
              <a:t>2</a:t>
            </a:r>
          </a:p>
        </p:txBody>
      </p:sp>
      <p:sp>
        <p:nvSpPr>
          <p:cNvPr id="27" name="TextBox 26">
            <a:extLst>
              <a:ext uri="{FF2B5EF4-FFF2-40B4-BE49-F238E27FC236}">
                <a16:creationId xmlns:a16="http://schemas.microsoft.com/office/drawing/2014/main" id="{3E1F5EAE-0E81-8EE2-97B0-870A75F7C1F1}"/>
              </a:ext>
            </a:extLst>
          </p:cNvPr>
          <p:cNvSpPr txBox="1"/>
          <p:nvPr/>
        </p:nvSpPr>
        <p:spPr>
          <a:xfrm>
            <a:off x="8874179" y="5319068"/>
            <a:ext cx="422924" cy="630942"/>
          </a:xfrm>
          <a:prstGeom prst="rect">
            <a:avLst/>
          </a:prstGeom>
          <a:noFill/>
        </p:spPr>
        <p:txBody>
          <a:bodyPr wrap="square" rtlCol="0">
            <a:spAutoFit/>
          </a:bodyPr>
          <a:lstStyle/>
          <a:p>
            <a:r>
              <a:rPr lang="en-US" sz="3500" dirty="0">
                <a:solidFill>
                  <a:schemeClr val="tx2">
                    <a:lumMod val="25000"/>
                  </a:schemeClr>
                </a:solidFill>
              </a:rPr>
              <a:t>1</a:t>
            </a:r>
          </a:p>
        </p:txBody>
      </p:sp>
      <p:sp>
        <p:nvSpPr>
          <p:cNvPr id="18" name="TextBox 17">
            <a:extLst>
              <a:ext uri="{FF2B5EF4-FFF2-40B4-BE49-F238E27FC236}">
                <a16:creationId xmlns:a16="http://schemas.microsoft.com/office/drawing/2014/main" id="{787A4E47-76BC-6A41-801E-4948898C380B}"/>
              </a:ext>
            </a:extLst>
          </p:cNvPr>
          <p:cNvSpPr txBox="1"/>
          <p:nvPr/>
        </p:nvSpPr>
        <p:spPr>
          <a:xfrm>
            <a:off x="3522699" y="1374601"/>
            <a:ext cx="3731986" cy="784830"/>
          </a:xfrm>
          <a:prstGeom prst="rect">
            <a:avLst/>
          </a:prstGeom>
          <a:noFill/>
          <a:ln>
            <a:solidFill>
              <a:schemeClr val="tx2">
                <a:lumMod val="50000"/>
              </a:schemeClr>
            </a:solidFill>
          </a:ln>
          <a:effectLst/>
        </p:spPr>
        <p:txBody>
          <a:bodyPr wrap="square" rtlCol="0">
            <a:spAutoFit/>
          </a:bodyPr>
          <a:lstStyle/>
          <a:p>
            <a:r>
              <a:rPr lang="en-US" sz="4500" b="1" dirty="0">
                <a:solidFill>
                  <a:schemeClr val="tx1">
                    <a:lumMod val="65000"/>
                  </a:schemeClr>
                </a:solidFill>
                <a:latin typeface="Eurostile" panose="020B0504020202050204" pitchFamily="34" charset="77"/>
              </a:rPr>
              <a:t>BUILD TRUST</a:t>
            </a:r>
          </a:p>
        </p:txBody>
      </p:sp>
      <p:sp>
        <p:nvSpPr>
          <p:cNvPr id="28" name="TextBox 27">
            <a:extLst>
              <a:ext uri="{FF2B5EF4-FFF2-40B4-BE49-F238E27FC236}">
                <a16:creationId xmlns:a16="http://schemas.microsoft.com/office/drawing/2014/main" id="{43860FE9-F68F-FC56-4189-9632FCBCED82}"/>
              </a:ext>
            </a:extLst>
          </p:cNvPr>
          <p:cNvSpPr txBox="1"/>
          <p:nvPr/>
        </p:nvSpPr>
        <p:spPr>
          <a:xfrm>
            <a:off x="3202865" y="2967335"/>
            <a:ext cx="4241805" cy="2246769"/>
          </a:xfrm>
          <a:prstGeom prst="rect">
            <a:avLst/>
          </a:prstGeom>
          <a:noFill/>
        </p:spPr>
        <p:txBody>
          <a:bodyPr wrap="square" rtlCol="0">
            <a:spAutoFit/>
          </a:bodyPr>
          <a:lstStyle/>
          <a:p>
            <a:pPr algn="ctr"/>
            <a:r>
              <a:rPr lang="en-US" sz="3500" dirty="0">
                <a:solidFill>
                  <a:schemeClr val="tx1">
                    <a:lumMod val="65000"/>
                  </a:schemeClr>
                </a:solidFill>
              </a:rPr>
              <a:t>Communication is about people and people can be tricky.</a:t>
            </a:r>
          </a:p>
        </p:txBody>
      </p:sp>
    </p:spTree>
    <p:extLst>
      <p:ext uri="{BB962C8B-B14F-4D97-AF65-F5344CB8AC3E}">
        <p14:creationId xmlns:p14="http://schemas.microsoft.com/office/powerpoint/2010/main" val="3765683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{9E875759-A9D6-6A49-B1C5-1D477868682D}tf10001063</Template>
  <TotalTime>50702</TotalTime>
  <Words>2482</Words>
  <Application>Microsoft Macintosh PowerPoint</Application>
  <PresentationFormat>A4 Paper (210x297 mm)</PresentationFormat>
  <Paragraphs>266</Paragraphs>
  <Slides>13</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Aharoni</vt:lpstr>
      <vt:lpstr>Aptos</vt:lpstr>
      <vt:lpstr>Arial</vt:lpstr>
      <vt:lpstr>Big Caslon Medium</vt:lpstr>
      <vt:lpstr>Calibri</vt:lpstr>
      <vt:lpstr>Century Gothic</vt:lpstr>
      <vt:lpstr>Eurostile</vt:lpstr>
      <vt:lpstr>Franklin Gothic Medium</vt:lpstr>
      <vt:lpstr>Lucida Calligraphy</vt:lpstr>
      <vt:lpstr>Mesh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Qualls</dc:creator>
  <cp:lastModifiedBy>Rebecca Qualls</cp:lastModifiedBy>
  <cp:revision>39</cp:revision>
  <cp:lastPrinted>2024-05-06T21:02:52Z</cp:lastPrinted>
  <dcterms:created xsi:type="dcterms:W3CDTF">2024-03-05T21:29:02Z</dcterms:created>
  <dcterms:modified xsi:type="dcterms:W3CDTF">2024-05-07T16:48:45Z</dcterms:modified>
</cp:coreProperties>
</file>